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15"/>
  </p:notesMasterIdLst>
  <p:sldIdLst>
    <p:sldId id="256" r:id="rId2"/>
    <p:sldId id="257" r:id="rId3"/>
    <p:sldId id="258" r:id="rId4"/>
    <p:sldId id="268" r:id="rId5"/>
    <p:sldId id="259" r:id="rId6"/>
    <p:sldId id="260" r:id="rId7"/>
    <p:sldId id="261" r:id="rId8"/>
    <p:sldId id="262" r:id="rId9"/>
    <p:sldId id="267" r:id="rId10"/>
    <p:sldId id="263" r:id="rId11"/>
    <p:sldId id="264" r:id="rId12"/>
    <p:sldId id="265" r:id="rId13"/>
    <p:sldId id="266" r:id="rId14"/>
  </p:sldIdLst>
  <p:sldSz cx="12192000" cy="6858000"/>
  <p:notesSz cx="6858000" cy="9144000"/>
  <p:embeddedFontLst>
    <p:embeddedFont>
      <p:font typeface="Calibri" panose="020F0502020204030204" pitchFamily="34" charset="0"/>
      <p:regular r:id="rId16"/>
      <p:bold r:id="rId17"/>
      <p:italic r:id="rId18"/>
      <p:boldItalic r:id="rId19"/>
    </p:embeddedFont>
    <p:embeddedFont>
      <p:font typeface="Lato" panose="020B0604020202020204" pitchFamily="34" charset="0"/>
      <p:regular r:id="rId20"/>
      <p:bold r:id="rId21"/>
      <p:italic r:id="rId22"/>
      <p:boldItalic r:id="rId23"/>
    </p:embeddedFont>
    <p:embeddedFont>
      <p:font typeface="Montserrat" panose="00000500000000000000" pitchFamily="2" charset="0"/>
      <p:regular r:id="rId24"/>
      <p:bold r:id="rId25"/>
      <p:italic r:id="rId26"/>
      <p:boldItalic r:id="rId27"/>
    </p:embeddedFont>
    <p:embeddedFont>
      <p:font typeface="Open Sans" panose="020B0606030504020204" pitchFamily="34" charset="0"/>
      <p:regular r:id="rId28"/>
      <p:bold r:id="rId29"/>
      <p:italic r:id="rId30"/>
      <p:boldItalic r:id="rId31"/>
    </p:embeddedFont>
    <p:embeddedFont>
      <p:font typeface="Open Sans Semibold" panose="020B0706030804020204" pitchFamily="34" charset="0"/>
      <p:bold r:id="rId32"/>
    </p:embeddedFont>
    <p:embeddedFont>
      <p:font typeface="Roboto" panose="020000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4166"/>
    <a:srgbClr val="505A6D"/>
    <a:srgbClr val="EBEC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35" autoAdjust="0"/>
    <p:restoredTop sz="94660"/>
  </p:normalViewPr>
  <p:slideViewPr>
    <p:cSldViewPr snapToGrid="0">
      <p:cViewPr varScale="1">
        <p:scale>
          <a:sx n="108" d="100"/>
          <a:sy n="108"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font" Target="fonts/font1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4" name="Google Shape;38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f3119a2886_4_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5" name="Google Shape;425;g2f3119a2886_4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f3119a2886_4_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5" name="Google Shape;425;g2f3119a2886_4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4390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800a4438e9_0_5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g2800a4438e9_0_5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5" name="Google Shape;22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23952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www.rrgraphdesign.com/start-project/" TargetMode="External"/><Relationship Id="rId2" Type="http://schemas.openxmlformats.org/officeDocument/2006/relationships/hyperlink" Target="https://rrslide.com/price/freebies/" TargetMode="External"/><Relationship Id="rId1" Type="http://schemas.openxmlformats.org/officeDocument/2006/relationships/slideMaster" Target="../slideMasters/slideMaster1.xml"/><Relationship Id="rId5" Type="http://schemas.openxmlformats.org/officeDocument/2006/relationships/hyperlink" Target="https://rrslide.com/documentation/" TargetMode="External"/><Relationship Id="rId4" Type="http://schemas.openxmlformats.org/officeDocument/2006/relationships/hyperlink" Target="https://rrslide.com/"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13_Title Slide">
  <p:cSld name="13_Title Slide">
    <p:spTree>
      <p:nvGrpSpPr>
        <p:cNvPr id="1"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62_Title Slide">
  <p:cSld name="62_Title Slide">
    <p:spTree>
      <p:nvGrpSpPr>
        <p:cNvPr id="1" name="Shape 47"/>
        <p:cNvGrpSpPr/>
        <p:nvPr/>
      </p:nvGrpSpPr>
      <p:grpSpPr>
        <a:xfrm>
          <a:off x="0" y="0"/>
          <a:ext cx="0" cy="0"/>
          <a:chOff x="0" y="0"/>
          <a:chExt cx="0" cy="0"/>
        </a:xfrm>
      </p:grpSpPr>
      <p:sp>
        <p:nvSpPr>
          <p:cNvPr id="48" name="Google Shape;48;p11"/>
          <p:cNvSpPr>
            <a:spLocks noGrp="1"/>
          </p:cNvSpPr>
          <p:nvPr>
            <p:ph type="pic" idx="2"/>
          </p:nvPr>
        </p:nvSpPr>
        <p:spPr>
          <a:xfrm>
            <a:off x="1434875" y="1279337"/>
            <a:ext cx="2060169" cy="2617654"/>
          </a:xfrm>
          <a:prstGeom prst="roundRect">
            <a:avLst>
              <a:gd name="adj" fmla="val 7945"/>
            </a:avLst>
          </a:prstGeom>
          <a:solidFill>
            <a:srgbClr val="D8D8D8">
              <a:alpha val="9803"/>
            </a:srgbClr>
          </a:solidFill>
          <a:ln>
            <a:noFill/>
          </a:ln>
          <a:effectLst>
            <a:outerShdw blurRad="977900" dist="838200" dir="2700000" sx="93000" sy="93000" algn="tl" rotWithShape="0">
              <a:srgbClr val="000000">
                <a:alpha val="24705"/>
              </a:srgbClr>
            </a:outerShdw>
          </a:effectLst>
        </p:spPr>
      </p:sp>
      <p:sp>
        <p:nvSpPr>
          <p:cNvPr id="49" name="Google Shape;49;p11"/>
          <p:cNvSpPr>
            <a:spLocks noGrp="1"/>
          </p:cNvSpPr>
          <p:nvPr>
            <p:ph type="pic" idx="3"/>
          </p:nvPr>
        </p:nvSpPr>
        <p:spPr>
          <a:xfrm>
            <a:off x="3886978" y="2683764"/>
            <a:ext cx="2060169" cy="2617654"/>
          </a:xfrm>
          <a:prstGeom prst="roundRect">
            <a:avLst>
              <a:gd name="adj" fmla="val 7945"/>
            </a:avLst>
          </a:prstGeom>
          <a:solidFill>
            <a:srgbClr val="D8D8D8">
              <a:alpha val="9803"/>
            </a:srgbClr>
          </a:solidFill>
          <a:ln>
            <a:noFill/>
          </a:ln>
          <a:effectLst>
            <a:outerShdw blurRad="977900" dist="838200" dir="2700000" sx="93000" sy="93000" algn="tl" rotWithShape="0">
              <a:srgbClr val="000000">
                <a:alpha val="24705"/>
              </a:srgbClr>
            </a:outerShdw>
          </a:effectLst>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25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64_Title Slide">
  <p:cSld name="64_Title Slide">
    <p:spTree>
      <p:nvGrpSpPr>
        <p:cNvPr id="1" name="Shape 50"/>
        <p:cNvGrpSpPr/>
        <p:nvPr/>
      </p:nvGrpSpPr>
      <p:grpSpPr>
        <a:xfrm>
          <a:off x="0" y="0"/>
          <a:ext cx="0" cy="0"/>
          <a:chOff x="0" y="0"/>
          <a:chExt cx="0" cy="0"/>
        </a:xfrm>
      </p:grpSpPr>
      <p:sp>
        <p:nvSpPr>
          <p:cNvPr id="51" name="Google Shape;51;p12"/>
          <p:cNvSpPr>
            <a:spLocks noGrp="1"/>
          </p:cNvSpPr>
          <p:nvPr>
            <p:ph type="pic" idx="2"/>
          </p:nvPr>
        </p:nvSpPr>
        <p:spPr>
          <a:xfrm>
            <a:off x="4294859" y="2649489"/>
            <a:ext cx="1558800" cy="1558800"/>
          </a:xfrm>
          <a:prstGeom prst="ellipse">
            <a:avLst/>
          </a:prstGeom>
          <a:solidFill>
            <a:srgbClr val="D8D8D8">
              <a:alpha val="9803"/>
            </a:srgbClr>
          </a:solidFill>
          <a:ln>
            <a:noFill/>
          </a:ln>
          <a:effectLst>
            <a:outerShdw blurRad="977900" dist="863600" dir="2700000" sx="93000" sy="93000" algn="tl" rotWithShape="0">
              <a:srgbClr val="000000">
                <a:alpha val="28627"/>
              </a:srgbClr>
            </a:outerShdw>
          </a:effectLst>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4_Custom Layout">
  <p:cSld name="4_Custom Layout">
    <p:bg>
      <p:bgPr>
        <a:solidFill>
          <a:srgbClr val="262626"/>
        </a:solidFill>
        <a:effectLst/>
      </p:bgPr>
    </p:bg>
    <p:spTree>
      <p:nvGrpSpPr>
        <p:cNvPr id="1" name="Shape 52"/>
        <p:cNvGrpSpPr/>
        <p:nvPr/>
      </p:nvGrpSpPr>
      <p:grpSpPr>
        <a:xfrm>
          <a:off x="0" y="0"/>
          <a:ext cx="0" cy="0"/>
          <a:chOff x="0" y="0"/>
          <a:chExt cx="0" cy="0"/>
        </a:xfrm>
      </p:grpSpPr>
      <p:pic>
        <p:nvPicPr>
          <p:cNvPr id="53" name="Google Shape;53;p13"/>
          <p:cNvPicPr preferRelativeResize="0"/>
          <p:nvPr/>
        </p:nvPicPr>
        <p:blipFill rotWithShape="1">
          <a:blip r:embed="rId2">
            <a:alphaModFix/>
          </a:blip>
          <a:srcRect/>
          <a:stretch/>
        </p:blipFill>
        <p:spPr>
          <a:xfrm>
            <a:off x="1404558" y="3197953"/>
            <a:ext cx="1868744" cy="462093"/>
          </a:xfrm>
          <a:prstGeom prst="rect">
            <a:avLst/>
          </a:prstGeom>
          <a:noFill/>
          <a:ln>
            <a:noFill/>
          </a:ln>
        </p:spPr>
      </p:pic>
      <p:sp>
        <p:nvSpPr>
          <p:cNvPr id="54" name="Google Shape;54;p13"/>
          <p:cNvSpPr txBox="1"/>
          <p:nvPr/>
        </p:nvSpPr>
        <p:spPr>
          <a:xfrm>
            <a:off x="1770184" y="3803448"/>
            <a:ext cx="249701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Lato"/>
                <a:ea typeface="Lato"/>
                <a:cs typeface="Lato"/>
                <a:sym typeface="Lato"/>
              </a:rPr>
              <a:t>Thankyou For Using Our Template</a:t>
            </a:r>
            <a:endParaRPr sz="1800">
              <a:solidFill>
                <a:schemeClr val="lt1"/>
              </a:solidFill>
              <a:latin typeface="Lato"/>
              <a:ea typeface="Lato"/>
              <a:cs typeface="Lato"/>
              <a:sym typeface="Lato"/>
            </a:endParaRPr>
          </a:p>
        </p:txBody>
      </p:sp>
      <p:grpSp>
        <p:nvGrpSpPr>
          <p:cNvPr id="55" name="Google Shape;55;p13"/>
          <p:cNvGrpSpPr/>
          <p:nvPr/>
        </p:nvGrpSpPr>
        <p:grpSpPr>
          <a:xfrm>
            <a:off x="6926686" y="853706"/>
            <a:ext cx="6427728" cy="6433349"/>
            <a:chOff x="1812925" y="2333625"/>
            <a:chExt cx="1816100" cy="1817688"/>
          </a:xfrm>
        </p:grpSpPr>
        <p:sp>
          <p:nvSpPr>
            <p:cNvPr id="56" name="Google Shape;56;p13"/>
            <p:cNvSpPr/>
            <p:nvPr/>
          </p:nvSpPr>
          <p:spPr>
            <a:xfrm>
              <a:off x="1812925" y="2333625"/>
              <a:ext cx="908050" cy="908050"/>
            </a:xfrm>
            <a:custGeom>
              <a:avLst/>
              <a:gdLst/>
              <a:ahLst/>
              <a:cxnLst/>
              <a:rect l="l" t="t" r="r" b="b"/>
              <a:pathLst>
                <a:path w="1716" h="1717" extrusionOk="0">
                  <a:moveTo>
                    <a:pt x="54" y="635"/>
                  </a:moveTo>
                  <a:lnTo>
                    <a:pt x="55" y="635"/>
                  </a:lnTo>
                  <a:lnTo>
                    <a:pt x="58" y="635"/>
                  </a:lnTo>
                  <a:lnTo>
                    <a:pt x="61" y="635"/>
                  </a:lnTo>
                  <a:lnTo>
                    <a:pt x="61" y="635"/>
                  </a:lnTo>
                  <a:lnTo>
                    <a:pt x="112" y="639"/>
                  </a:lnTo>
                  <a:lnTo>
                    <a:pt x="162" y="646"/>
                  </a:lnTo>
                  <a:lnTo>
                    <a:pt x="211" y="654"/>
                  </a:lnTo>
                  <a:lnTo>
                    <a:pt x="260" y="666"/>
                  </a:lnTo>
                  <a:lnTo>
                    <a:pt x="309" y="679"/>
                  </a:lnTo>
                  <a:lnTo>
                    <a:pt x="355" y="694"/>
                  </a:lnTo>
                  <a:lnTo>
                    <a:pt x="401" y="711"/>
                  </a:lnTo>
                  <a:lnTo>
                    <a:pt x="446" y="730"/>
                  </a:lnTo>
                  <a:lnTo>
                    <a:pt x="490" y="751"/>
                  </a:lnTo>
                  <a:lnTo>
                    <a:pt x="533" y="774"/>
                  </a:lnTo>
                  <a:lnTo>
                    <a:pt x="575" y="799"/>
                  </a:lnTo>
                  <a:lnTo>
                    <a:pt x="615" y="826"/>
                  </a:lnTo>
                  <a:lnTo>
                    <a:pt x="654" y="854"/>
                  </a:lnTo>
                  <a:lnTo>
                    <a:pt x="692" y="884"/>
                  </a:lnTo>
                  <a:lnTo>
                    <a:pt x="727" y="916"/>
                  </a:lnTo>
                  <a:lnTo>
                    <a:pt x="763" y="949"/>
                  </a:lnTo>
                  <a:lnTo>
                    <a:pt x="796" y="984"/>
                  </a:lnTo>
                  <a:lnTo>
                    <a:pt x="828" y="1020"/>
                  </a:lnTo>
                  <a:lnTo>
                    <a:pt x="858" y="1058"/>
                  </a:lnTo>
                  <a:lnTo>
                    <a:pt x="887" y="1096"/>
                  </a:lnTo>
                  <a:lnTo>
                    <a:pt x="914" y="1137"/>
                  </a:lnTo>
                  <a:lnTo>
                    <a:pt x="939" y="1178"/>
                  </a:lnTo>
                  <a:lnTo>
                    <a:pt x="962" y="1221"/>
                  </a:lnTo>
                  <a:lnTo>
                    <a:pt x="983" y="1264"/>
                  </a:lnTo>
                  <a:lnTo>
                    <a:pt x="1003" y="1310"/>
                  </a:lnTo>
                  <a:lnTo>
                    <a:pt x="1021" y="1355"/>
                  </a:lnTo>
                  <a:lnTo>
                    <a:pt x="1036" y="1402"/>
                  </a:lnTo>
                  <a:lnTo>
                    <a:pt x="1049" y="1450"/>
                  </a:lnTo>
                  <a:lnTo>
                    <a:pt x="1060" y="1498"/>
                  </a:lnTo>
                  <a:lnTo>
                    <a:pt x="1069" y="1548"/>
                  </a:lnTo>
                  <a:lnTo>
                    <a:pt x="1075" y="1598"/>
                  </a:lnTo>
                  <a:lnTo>
                    <a:pt x="1081" y="1649"/>
                  </a:lnTo>
                  <a:lnTo>
                    <a:pt x="1080" y="1653"/>
                  </a:lnTo>
                  <a:lnTo>
                    <a:pt x="1080" y="1656"/>
                  </a:lnTo>
                  <a:lnTo>
                    <a:pt x="1081" y="1663"/>
                  </a:lnTo>
                  <a:lnTo>
                    <a:pt x="1082" y="1670"/>
                  </a:lnTo>
                  <a:lnTo>
                    <a:pt x="1085" y="1681"/>
                  </a:lnTo>
                  <a:lnTo>
                    <a:pt x="1090" y="1690"/>
                  </a:lnTo>
                  <a:lnTo>
                    <a:pt x="1096" y="1697"/>
                  </a:lnTo>
                  <a:lnTo>
                    <a:pt x="1103" y="1704"/>
                  </a:lnTo>
                  <a:lnTo>
                    <a:pt x="1111" y="1710"/>
                  </a:lnTo>
                  <a:lnTo>
                    <a:pt x="1120" y="1714"/>
                  </a:lnTo>
                  <a:lnTo>
                    <a:pt x="1130" y="1716"/>
                  </a:lnTo>
                  <a:lnTo>
                    <a:pt x="1140" y="1717"/>
                  </a:lnTo>
                  <a:lnTo>
                    <a:pt x="1655" y="1717"/>
                  </a:lnTo>
                  <a:lnTo>
                    <a:pt x="1665" y="1716"/>
                  </a:lnTo>
                  <a:lnTo>
                    <a:pt x="1676" y="1713"/>
                  </a:lnTo>
                  <a:lnTo>
                    <a:pt x="1686" y="1709"/>
                  </a:lnTo>
                  <a:lnTo>
                    <a:pt x="1695" y="1703"/>
                  </a:lnTo>
                  <a:lnTo>
                    <a:pt x="1702" y="1696"/>
                  </a:lnTo>
                  <a:lnTo>
                    <a:pt x="1708" y="1687"/>
                  </a:lnTo>
                  <a:lnTo>
                    <a:pt x="1712" y="1676"/>
                  </a:lnTo>
                  <a:lnTo>
                    <a:pt x="1715" y="1666"/>
                  </a:lnTo>
                  <a:lnTo>
                    <a:pt x="1715" y="1666"/>
                  </a:lnTo>
                  <a:lnTo>
                    <a:pt x="1715" y="1666"/>
                  </a:lnTo>
                  <a:lnTo>
                    <a:pt x="1715" y="1661"/>
                  </a:lnTo>
                  <a:lnTo>
                    <a:pt x="1716" y="1656"/>
                  </a:lnTo>
                  <a:lnTo>
                    <a:pt x="1715" y="1649"/>
                  </a:lnTo>
                  <a:lnTo>
                    <a:pt x="1714" y="1643"/>
                  </a:lnTo>
                  <a:lnTo>
                    <a:pt x="1714" y="1642"/>
                  </a:lnTo>
                  <a:lnTo>
                    <a:pt x="1714" y="1642"/>
                  </a:lnTo>
                  <a:lnTo>
                    <a:pt x="1709" y="1560"/>
                  </a:lnTo>
                  <a:lnTo>
                    <a:pt x="1699" y="1478"/>
                  </a:lnTo>
                  <a:lnTo>
                    <a:pt x="1686" y="1398"/>
                  </a:lnTo>
                  <a:lnTo>
                    <a:pt x="1669" y="1318"/>
                  </a:lnTo>
                  <a:lnTo>
                    <a:pt x="1648" y="1241"/>
                  </a:lnTo>
                  <a:lnTo>
                    <a:pt x="1625" y="1164"/>
                  </a:lnTo>
                  <a:lnTo>
                    <a:pt x="1598" y="1089"/>
                  </a:lnTo>
                  <a:lnTo>
                    <a:pt x="1566" y="1016"/>
                  </a:lnTo>
                  <a:lnTo>
                    <a:pt x="1533" y="945"/>
                  </a:lnTo>
                  <a:lnTo>
                    <a:pt x="1495" y="875"/>
                  </a:lnTo>
                  <a:lnTo>
                    <a:pt x="1456" y="808"/>
                  </a:lnTo>
                  <a:lnTo>
                    <a:pt x="1412" y="743"/>
                  </a:lnTo>
                  <a:lnTo>
                    <a:pt x="1367" y="680"/>
                  </a:lnTo>
                  <a:lnTo>
                    <a:pt x="1318" y="618"/>
                  </a:lnTo>
                  <a:lnTo>
                    <a:pt x="1267" y="559"/>
                  </a:lnTo>
                  <a:lnTo>
                    <a:pt x="1213" y="502"/>
                  </a:lnTo>
                  <a:lnTo>
                    <a:pt x="1156" y="449"/>
                  </a:lnTo>
                  <a:lnTo>
                    <a:pt x="1098" y="397"/>
                  </a:lnTo>
                  <a:lnTo>
                    <a:pt x="1037" y="348"/>
                  </a:lnTo>
                  <a:lnTo>
                    <a:pt x="973" y="303"/>
                  </a:lnTo>
                  <a:lnTo>
                    <a:pt x="908" y="260"/>
                  </a:lnTo>
                  <a:lnTo>
                    <a:pt x="841" y="220"/>
                  </a:lnTo>
                  <a:lnTo>
                    <a:pt x="771" y="183"/>
                  </a:lnTo>
                  <a:lnTo>
                    <a:pt x="700" y="149"/>
                  </a:lnTo>
                  <a:lnTo>
                    <a:pt x="627" y="119"/>
                  </a:lnTo>
                  <a:lnTo>
                    <a:pt x="552" y="91"/>
                  </a:lnTo>
                  <a:lnTo>
                    <a:pt x="477" y="67"/>
                  </a:lnTo>
                  <a:lnTo>
                    <a:pt x="399" y="47"/>
                  </a:lnTo>
                  <a:lnTo>
                    <a:pt x="320" y="29"/>
                  </a:lnTo>
                  <a:lnTo>
                    <a:pt x="239" y="16"/>
                  </a:lnTo>
                  <a:lnTo>
                    <a:pt x="157" y="7"/>
                  </a:lnTo>
                  <a:lnTo>
                    <a:pt x="75" y="2"/>
                  </a:lnTo>
                  <a:lnTo>
                    <a:pt x="68" y="0"/>
                  </a:lnTo>
                  <a:lnTo>
                    <a:pt x="61" y="0"/>
                  </a:lnTo>
                  <a:lnTo>
                    <a:pt x="56" y="0"/>
                  </a:lnTo>
                  <a:lnTo>
                    <a:pt x="52" y="1"/>
                  </a:lnTo>
                  <a:lnTo>
                    <a:pt x="40" y="3"/>
                  </a:lnTo>
                  <a:lnTo>
                    <a:pt x="31" y="8"/>
                  </a:lnTo>
                  <a:lnTo>
                    <a:pt x="22" y="14"/>
                  </a:lnTo>
                  <a:lnTo>
                    <a:pt x="15" y="21"/>
                  </a:lnTo>
                  <a:lnTo>
                    <a:pt x="8" y="29"/>
                  </a:lnTo>
                  <a:lnTo>
                    <a:pt x="4" y="40"/>
                  </a:lnTo>
                  <a:lnTo>
                    <a:pt x="1" y="50"/>
                  </a:lnTo>
                  <a:lnTo>
                    <a:pt x="0" y="61"/>
                  </a:lnTo>
                  <a:lnTo>
                    <a:pt x="0" y="574"/>
                  </a:lnTo>
                  <a:lnTo>
                    <a:pt x="0" y="580"/>
                  </a:lnTo>
                  <a:lnTo>
                    <a:pt x="1" y="587"/>
                  </a:lnTo>
                  <a:lnTo>
                    <a:pt x="2" y="592"/>
                  </a:lnTo>
                  <a:lnTo>
                    <a:pt x="4" y="597"/>
                  </a:lnTo>
                  <a:lnTo>
                    <a:pt x="9" y="607"/>
                  </a:lnTo>
                  <a:lnTo>
                    <a:pt x="15" y="616"/>
                  </a:lnTo>
                  <a:lnTo>
                    <a:pt x="23" y="623"/>
                  </a:lnTo>
                  <a:lnTo>
                    <a:pt x="32" y="629"/>
                  </a:lnTo>
                  <a:lnTo>
                    <a:pt x="37" y="631"/>
                  </a:lnTo>
                  <a:lnTo>
                    <a:pt x="42" y="633"/>
                  </a:lnTo>
                  <a:lnTo>
                    <a:pt x="49" y="634"/>
                  </a:lnTo>
                  <a:lnTo>
                    <a:pt x="54" y="635"/>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57" name="Google Shape;57;p13"/>
            <p:cNvSpPr/>
            <p:nvPr/>
          </p:nvSpPr>
          <p:spPr>
            <a:xfrm>
              <a:off x="2720975" y="2333625"/>
              <a:ext cx="908050" cy="908050"/>
            </a:xfrm>
            <a:custGeom>
              <a:avLst/>
              <a:gdLst/>
              <a:ahLst/>
              <a:cxnLst/>
              <a:rect l="l" t="t" r="r" b="b"/>
              <a:pathLst>
                <a:path w="1716" h="1717" extrusionOk="0">
                  <a:moveTo>
                    <a:pt x="55" y="635"/>
                  </a:moveTo>
                  <a:lnTo>
                    <a:pt x="58" y="635"/>
                  </a:lnTo>
                  <a:lnTo>
                    <a:pt x="61" y="635"/>
                  </a:lnTo>
                  <a:lnTo>
                    <a:pt x="62" y="635"/>
                  </a:lnTo>
                  <a:lnTo>
                    <a:pt x="112" y="639"/>
                  </a:lnTo>
                  <a:lnTo>
                    <a:pt x="163" y="646"/>
                  </a:lnTo>
                  <a:lnTo>
                    <a:pt x="212" y="654"/>
                  </a:lnTo>
                  <a:lnTo>
                    <a:pt x="261" y="666"/>
                  </a:lnTo>
                  <a:lnTo>
                    <a:pt x="309" y="679"/>
                  </a:lnTo>
                  <a:lnTo>
                    <a:pt x="355" y="694"/>
                  </a:lnTo>
                  <a:lnTo>
                    <a:pt x="402" y="711"/>
                  </a:lnTo>
                  <a:lnTo>
                    <a:pt x="446" y="730"/>
                  </a:lnTo>
                  <a:lnTo>
                    <a:pt x="491" y="751"/>
                  </a:lnTo>
                  <a:lnTo>
                    <a:pt x="533" y="774"/>
                  </a:lnTo>
                  <a:lnTo>
                    <a:pt x="575" y="799"/>
                  </a:lnTo>
                  <a:lnTo>
                    <a:pt x="615" y="826"/>
                  </a:lnTo>
                  <a:lnTo>
                    <a:pt x="655" y="854"/>
                  </a:lnTo>
                  <a:lnTo>
                    <a:pt x="692" y="884"/>
                  </a:lnTo>
                  <a:lnTo>
                    <a:pt x="728" y="916"/>
                  </a:lnTo>
                  <a:lnTo>
                    <a:pt x="763" y="949"/>
                  </a:lnTo>
                  <a:lnTo>
                    <a:pt x="796" y="984"/>
                  </a:lnTo>
                  <a:lnTo>
                    <a:pt x="829" y="1020"/>
                  </a:lnTo>
                  <a:lnTo>
                    <a:pt x="859" y="1058"/>
                  </a:lnTo>
                  <a:lnTo>
                    <a:pt x="887" y="1096"/>
                  </a:lnTo>
                  <a:lnTo>
                    <a:pt x="915" y="1137"/>
                  </a:lnTo>
                  <a:lnTo>
                    <a:pt x="939" y="1178"/>
                  </a:lnTo>
                  <a:lnTo>
                    <a:pt x="962" y="1221"/>
                  </a:lnTo>
                  <a:lnTo>
                    <a:pt x="984" y="1264"/>
                  </a:lnTo>
                  <a:lnTo>
                    <a:pt x="1004" y="1310"/>
                  </a:lnTo>
                  <a:lnTo>
                    <a:pt x="1021" y="1355"/>
                  </a:lnTo>
                  <a:lnTo>
                    <a:pt x="1036" y="1402"/>
                  </a:lnTo>
                  <a:lnTo>
                    <a:pt x="1049" y="1450"/>
                  </a:lnTo>
                  <a:lnTo>
                    <a:pt x="1060" y="1498"/>
                  </a:lnTo>
                  <a:lnTo>
                    <a:pt x="1069" y="1548"/>
                  </a:lnTo>
                  <a:lnTo>
                    <a:pt x="1076" y="1598"/>
                  </a:lnTo>
                  <a:lnTo>
                    <a:pt x="1080" y="1649"/>
                  </a:lnTo>
                  <a:lnTo>
                    <a:pt x="1080" y="1653"/>
                  </a:lnTo>
                  <a:lnTo>
                    <a:pt x="1079" y="1656"/>
                  </a:lnTo>
                  <a:lnTo>
                    <a:pt x="1080" y="1663"/>
                  </a:lnTo>
                  <a:lnTo>
                    <a:pt x="1081" y="1670"/>
                  </a:lnTo>
                  <a:lnTo>
                    <a:pt x="1085" y="1681"/>
                  </a:lnTo>
                  <a:lnTo>
                    <a:pt x="1090" y="1690"/>
                  </a:lnTo>
                  <a:lnTo>
                    <a:pt x="1096" y="1697"/>
                  </a:lnTo>
                  <a:lnTo>
                    <a:pt x="1103" y="1704"/>
                  </a:lnTo>
                  <a:lnTo>
                    <a:pt x="1111" y="1710"/>
                  </a:lnTo>
                  <a:lnTo>
                    <a:pt x="1120" y="1714"/>
                  </a:lnTo>
                  <a:lnTo>
                    <a:pt x="1130" y="1716"/>
                  </a:lnTo>
                  <a:lnTo>
                    <a:pt x="1141" y="1717"/>
                  </a:lnTo>
                  <a:lnTo>
                    <a:pt x="1655" y="1717"/>
                  </a:lnTo>
                  <a:lnTo>
                    <a:pt x="1666" y="1716"/>
                  </a:lnTo>
                  <a:lnTo>
                    <a:pt x="1676" y="1713"/>
                  </a:lnTo>
                  <a:lnTo>
                    <a:pt x="1685" y="1709"/>
                  </a:lnTo>
                  <a:lnTo>
                    <a:pt x="1695" y="1703"/>
                  </a:lnTo>
                  <a:lnTo>
                    <a:pt x="1702" y="1696"/>
                  </a:lnTo>
                  <a:lnTo>
                    <a:pt x="1708" y="1687"/>
                  </a:lnTo>
                  <a:lnTo>
                    <a:pt x="1712" y="1676"/>
                  </a:lnTo>
                  <a:lnTo>
                    <a:pt x="1715" y="1666"/>
                  </a:lnTo>
                  <a:lnTo>
                    <a:pt x="1715" y="1666"/>
                  </a:lnTo>
                  <a:lnTo>
                    <a:pt x="1715" y="1666"/>
                  </a:lnTo>
                  <a:lnTo>
                    <a:pt x="1716" y="1661"/>
                  </a:lnTo>
                  <a:lnTo>
                    <a:pt x="1716" y="1656"/>
                  </a:lnTo>
                  <a:lnTo>
                    <a:pt x="1716" y="1649"/>
                  </a:lnTo>
                  <a:lnTo>
                    <a:pt x="1714" y="1643"/>
                  </a:lnTo>
                  <a:lnTo>
                    <a:pt x="1714" y="1642"/>
                  </a:lnTo>
                  <a:lnTo>
                    <a:pt x="1714" y="1642"/>
                  </a:lnTo>
                  <a:lnTo>
                    <a:pt x="1709" y="1560"/>
                  </a:lnTo>
                  <a:lnTo>
                    <a:pt x="1700" y="1478"/>
                  </a:lnTo>
                  <a:lnTo>
                    <a:pt x="1687" y="1398"/>
                  </a:lnTo>
                  <a:lnTo>
                    <a:pt x="1669" y="1318"/>
                  </a:lnTo>
                  <a:lnTo>
                    <a:pt x="1649" y="1241"/>
                  </a:lnTo>
                  <a:lnTo>
                    <a:pt x="1625" y="1164"/>
                  </a:lnTo>
                  <a:lnTo>
                    <a:pt x="1597" y="1089"/>
                  </a:lnTo>
                  <a:lnTo>
                    <a:pt x="1567" y="1016"/>
                  </a:lnTo>
                  <a:lnTo>
                    <a:pt x="1533" y="945"/>
                  </a:lnTo>
                  <a:lnTo>
                    <a:pt x="1496" y="875"/>
                  </a:lnTo>
                  <a:lnTo>
                    <a:pt x="1456" y="808"/>
                  </a:lnTo>
                  <a:lnTo>
                    <a:pt x="1413" y="743"/>
                  </a:lnTo>
                  <a:lnTo>
                    <a:pt x="1367" y="680"/>
                  </a:lnTo>
                  <a:lnTo>
                    <a:pt x="1318" y="618"/>
                  </a:lnTo>
                  <a:lnTo>
                    <a:pt x="1267" y="559"/>
                  </a:lnTo>
                  <a:lnTo>
                    <a:pt x="1213" y="502"/>
                  </a:lnTo>
                  <a:lnTo>
                    <a:pt x="1156" y="449"/>
                  </a:lnTo>
                  <a:lnTo>
                    <a:pt x="1098" y="397"/>
                  </a:lnTo>
                  <a:lnTo>
                    <a:pt x="1037" y="348"/>
                  </a:lnTo>
                  <a:lnTo>
                    <a:pt x="973" y="303"/>
                  </a:lnTo>
                  <a:lnTo>
                    <a:pt x="908" y="260"/>
                  </a:lnTo>
                  <a:lnTo>
                    <a:pt x="841" y="220"/>
                  </a:lnTo>
                  <a:lnTo>
                    <a:pt x="772" y="183"/>
                  </a:lnTo>
                  <a:lnTo>
                    <a:pt x="700" y="149"/>
                  </a:lnTo>
                  <a:lnTo>
                    <a:pt x="627" y="119"/>
                  </a:lnTo>
                  <a:lnTo>
                    <a:pt x="552" y="91"/>
                  </a:lnTo>
                  <a:lnTo>
                    <a:pt x="476" y="67"/>
                  </a:lnTo>
                  <a:lnTo>
                    <a:pt x="399" y="47"/>
                  </a:lnTo>
                  <a:lnTo>
                    <a:pt x="320" y="29"/>
                  </a:lnTo>
                  <a:lnTo>
                    <a:pt x="240" y="16"/>
                  </a:lnTo>
                  <a:lnTo>
                    <a:pt x="158" y="7"/>
                  </a:lnTo>
                  <a:lnTo>
                    <a:pt x="75" y="2"/>
                  </a:lnTo>
                  <a:lnTo>
                    <a:pt x="68" y="0"/>
                  </a:lnTo>
                  <a:lnTo>
                    <a:pt x="61" y="0"/>
                  </a:lnTo>
                  <a:lnTo>
                    <a:pt x="57" y="0"/>
                  </a:lnTo>
                  <a:lnTo>
                    <a:pt x="52" y="1"/>
                  </a:lnTo>
                  <a:lnTo>
                    <a:pt x="41" y="3"/>
                  </a:lnTo>
                  <a:lnTo>
                    <a:pt x="31" y="8"/>
                  </a:lnTo>
                  <a:lnTo>
                    <a:pt x="22" y="14"/>
                  </a:lnTo>
                  <a:lnTo>
                    <a:pt x="15" y="21"/>
                  </a:lnTo>
                  <a:lnTo>
                    <a:pt x="9" y="29"/>
                  </a:lnTo>
                  <a:lnTo>
                    <a:pt x="4" y="40"/>
                  </a:lnTo>
                  <a:lnTo>
                    <a:pt x="1" y="50"/>
                  </a:lnTo>
                  <a:lnTo>
                    <a:pt x="0" y="61"/>
                  </a:lnTo>
                  <a:lnTo>
                    <a:pt x="0" y="574"/>
                  </a:lnTo>
                  <a:lnTo>
                    <a:pt x="1" y="580"/>
                  </a:lnTo>
                  <a:lnTo>
                    <a:pt x="2" y="587"/>
                  </a:lnTo>
                  <a:lnTo>
                    <a:pt x="3" y="592"/>
                  </a:lnTo>
                  <a:lnTo>
                    <a:pt x="5" y="597"/>
                  </a:lnTo>
                  <a:lnTo>
                    <a:pt x="9" y="607"/>
                  </a:lnTo>
                  <a:lnTo>
                    <a:pt x="16" y="616"/>
                  </a:lnTo>
                  <a:lnTo>
                    <a:pt x="24" y="623"/>
                  </a:lnTo>
                  <a:lnTo>
                    <a:pt x="33" y="629"/>
                  </a:lnTo>
                  <a:lnTo>
                    <a:pt x="38" y="631"/>
                  </a:lnTo>
                  <a:lnTo>
                    <a:pt x="43" y="633"/>
                  </a:lnTo>
                  <a:lnTo>
                    <a:pt x="48" y="634"/>
                  </a:lnTo>
                  <a:lnTo>
                    <a:pt x="55" y="635"/>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58" name="Google Shape;58;p13"/>
            <p:cNvSpPr/>
            <p:nvPr/>
          </p:nvSpPr>
          <p:spPr>
            <a:xfrm>
              <a:off x="1812925" y="3241675"/>
              <a:ext cx="908050" cy="909638"/>
            </a:xfrm>
            <a:custGeom>
              <a:avLst/>
              <a:gdLst/>
              <a:ahLst/>
              <a:cxnLst/>
              <a:rect l="l" t="t" r="r" b="b"/>
              <a:pathLst>
                <a:path w="1716" h="1718" extrusionOk="0">
                  <a:moveTo>
                    <a:pt x="1641" y="1716"/>
                  </a:moveTo>
                  <a:lnTo>
                    <a:pt x="1558" y="1711"/>
                  </a:lnTo>
                  <a:lnTo>
                    <a:pt x="1476" y="1702"/>
                  </a:lnTo>
                  <a:lnTo>
                    <a:pt x="1396" y="1688"/>
                  </a:lnTo>
                  <a:lnTo>
                    <a:pt x="1317" y="1671"/>
                  </a:lnTo>
                  <a:lnTo>
                    <a:pt x="1239" y="1651"/>
                  </a:lnTo>
                  <a:lnTo>
                    <a:pt x="1163" y="1627"/>
                  </a:lnTo>
                  <a:lnTo>
                    <a:pt x="1089" y="1599"/>
                  </a:lnTo>
                  <a:lnTo>
                    <a:pt x="1016" y="1569"/>
                  </a:lnTo>
                  <a:lnTo>
                    <a:pt x="944" y="1535"/>
                  </a:lnTo>
                  <a:lnTo>
                    <a:pt x="875" y="1498"/>
                  </a:lnTo>
                  <a:lnTo>
                    <a:pt x="807" y="1458"/>
                  </a:lnTo>
                  <a:lnTo>
                    <a:pt x="742" y="1414"/>
                  </a:lnTo>
                  <a:lnTo>
                    <a:pt x="679" y="1369"/>
                  </a:lnTo>
                  <a:lnTo>
                    <a:pt x="617" y="1320"/>
                  </a:lnTo>
                  <a:lnTo>
                    <a:pt x="558" y="1268"/>
                  </a:lnTo>
                  <a:lnTo>
                    <a:pt x="503" y="1215"/>
                  </a:lnTo>
                  <a:lnTo>
                    <a:pt x="448" y="1158"/>
                  </a:lnTo>
                  <a:lnTo>
                    <a:pt x="398" y="1099"/>
                  </a:lnTo>
                  <a:lnTo>
                    <a:pt x="349" y="1038"/>
                  </a:lnTo>
                  <a:lnTo>
                    <a:pt x="303" y="974"/>
                  </a:lnTo>
                  <a:lnTo>
                    <a:pt x="260" y="910"/>
                  </a:lnTo>
                  <a:lnTo>
                    <a:pt x="220" y="842"/>
                  </a:lnTo>
                  <a:lnTo>
                    <a:pt x="183" y="773"/>
                  </a:lnTo>
                  <a:lnTo>
                    <a:pt x="149" y="701"/>
                  </a:lnTo>
                  <a:lnTo>
                    <a:pt x="118" y="628"/>
                  </a:lnTo>
                  <a:lnTo>
                    <a:pt x="91" y="553"/>
                  </a:lnTo>
                  <a:lnTo>
                    <a:pt x="67" y="477"/>
                  </a:lnTo>
                  <a:lnTo>
                    <a:pt x="47" y="399"/>
                  </a:lnTo>
                  <a:lnTo>
                    <a:pt x="29" y="320"/>
                  </a:lnTo>
                  <a:lnTo>
                    <a:pt x="16" y="239"/>
                  </a:lnTo>
                  <a:lnTo>
                    <a:pt x="7" y="158"/>
                  </a:lnTo>
                  <a:lnTo>
                    <a:pt x="2" y="75"/>
                  </a:lnTo>
                  <a:lnTo>
                    <a:pt x="0" y="68"/>
                  </a:lnTo>
                  <a:lnTo>
                    <a:pt x="0" y="61"/>
                  </a:lnTo>
                  <a:lnTo>
                    <a:pt x="0" y="57"/>
                  </a:lnTo>
                  <a:lnTo>
                    <a:pt x="1" y="52"/>
                  </a:lnTo>
                  <a:lnTo>
                    <a:pt x="4" y="40"/>
                  </a:lnTo>
                  <a:lnTo>
                    <a:pt x="8" y="31"/>
                  </a:lnTo>
                  <a:lnTo>
                    <a:pt x="14" y="22"/>
                  </a:lnTo>
                  <a:lnTo>
                    <a:pt x="21" y="15"/>
                  </a:lnTo>
                  <a:lnTo>
                    <a:pt x="29" y="9"/>
                  </a:lnTo>
                  <a:lnTo>
                    <a:pt x="39" y="4"/>
                  </a:lnTo>
                  <a:lnTo>
                    <a:pt x="50" y="1"/>
                  </a:lnTo>
                  <a:lnTo>
                    <a:pt x="61" y="0"/>
                  </a:lnTo>
                  <a:lnTo>
                    <a:pt x="575" y="0"/>
                  </a:lnTo>
                  <a:lnTo>
                    <a:pt x="580" y="1"/>
                  </a:lnTo>
                  <a:lnTo>
                    <a:pt x="586" y="1"/>
                  </a:lnTo>
                  <a:lnTo>
                    <a:pt x="591" y="3"/>
                  </a:lnTo>
                  <a:lnTo>
                    <a:pt x="597" y="4"/>
                  </a:lnTo>
                  <a:lnTo>
                    <a:pt x="606" y="9"/>
                  </a:lnTo>
                  <a:lnTo>
                    <a:pt x="615" y="16"/>
                  </a:lnTo>
                  <a:lnTo>
                    <a:pt x="622" y="24"/>
                  </a:lnTo>
                  <a:lnTo>
                    <a:pt x="628" y="33"/>
                  </a:lnTo>
                  <a:lnTo>
                    <a:pt x="630" y="38"/>
                  </a:lnTo>
                  <a:lnTo>
                    <a:pt x="632" y="44"/>
                  </a:lnTo>
                  <a:lnTo>
                    <a:pt x="633" y="49"/>
                  </a:lnTo>
                  <a:lnTo>
                    <a:pt x="634" y="55"/>
                  </a:lnTo>
                  <a:lnTo>
                    <a:pt x="634" y="55"/>
                  </a:lnTo>
                  <a:lnTo>
                    <a:pt x="634" y="58"/>
                  </a:lnTo>
                  <a:lnTo>
                    <a:pt x="635" y="61"/>
                  </a:lnTo>
                  <a:lnTo>
                    <a:pt x="635" y="62"/>
                  </a:lnTo>
                  <a:lnTo>
                    <a:pt x="639" y="112"/>
                  </a:lnTo>
                  <a:lnTo>
                    <a:pt x="645" y="163"/>
                  </a:lnTo>
                  <a:lnTo>
                    <a:pt x="654" y="212"/>
                  </a:lnTo>
                  <a:lnTo>
                    <a:pt x="665" y="261"/>
                  </a:lnTo>
                  <a:lnTo>
                    <a:pt x="678" y="309"/>
                  </a:lnTo>
                  <a:lnTo>
                    <a:pt x="693" y="356"/>
                  </a:lnTo>
                  <a:lnTo>
                    <a:pt x="710" y="402"/>
                  </a:lnTo>
                  <a:lnTo>
                    <a:pt x="729" y="447"/>
                  </a:lnTo>
                  <a:lnTo>
                    <a:pt x="750" y="491"/>
                  </a:lnTo>
                  <a:lnTo>
                    <a:pt x="773" y="534"/>
                  </a:lnTo>
                  <a:lnTo>
                    <a:pt x="798" y="575"/>
                  </a:lnTo>
                  <a:lnTo>
                    <a:pt x="825" y="616"/>
                  </a:lnTo>
                  <a:lnTo>
                    <a:pt x="853" y="655"/>
                  </a:lnTo>
                  <a:lnTo>
                    <a:pt x="883" y="693"/>
                  </a:lnTo>
                  <a:lnTo>
                    <a:pt x="915" y="729"/>
                  </a:lnTo>
                  <a:lnTo>
                    <a:pt x="948" y="764"/>
                  </a:lnTo>
                  <a:lnTo>
                    <a:pt x="982" y="797"/>
                  </a:lnTo>
                  <a:lnTo>
                    <a:pt x="1019" y="830"/>
                  </a:lnTo>
                  <a:lnTo>
                    <a:pt x="1056" y="860"/>
                  </a:lnTo>
                  <a:lnTo>
                    <a:pt x="1095" y="888"/>
                  </a:lnTo>
                  <a:lnTo>
                    <a:pt x="1135" y="915"/>
                  </a:lnTo>
                  <a:lnTo>
                    <a:pt x="1177" y="940"/>
                  </a:lnTo>
                  <a:lnTo>
                    <a:pt x="1219" y="963"/>
                  </a:lnTo>
                  <a:lnTo>
                    <a:pt x="1263" y="985"/>
                  </a:lnTo>
                  <a:lnTo>
                    <a:pt x="1308" y="1005"/>
                  </a:lnTo>
                  <a:lnTo>
                    <a:pt x="1354" y="1022"/>
                  </a:lnTo>
                  <a:lnTo>
                    <a:pt x="1400" y="1037"/>
                  </a:lnTo>
                  <a:lnTo>
                    <a:pt x="1449" y="1050"/>
                  </a:lnTo>
                  <a:lnTo>
                    <a:pt x="1497" y="1062"/>
                  </a:lnTo>
                  <a:lnTo>
                    <a:pt x="1546" y="1071"/>
                  </a:lnTo>
                  <a:lnTo>
                    <a:pt x="1597" y="1078"/>
                  </a:lnTo>
                  <a:lnTo>
                    <a:pt x="1647" y="1082"/>
                  </a:lnTo>
                  <a:lnTo>
                    <a:pt x="1651" y="1081"/>
                  </a:lnTo>
                  <a:lnTo>
                    <a:pt x="1655" y="1081"/>
                  </a:lnTo>
                  <a:lnTo>
                    <a:pt x="1662" y="1082"/>
                  </a:lnTo>
                  <a:lnTo>
                    <a:pt x="1668" y="1083"/>
                  </a:lnTo>
                  <a:lnTo>
                    <a:pt x="1678" y="1086"/>
                  </a:lnTo>
                  <a:lnTo>
                    <a:pt x="1688" y="1091"/>
                  </a:lnTo>
                  <a:lnTo>
                    <a:pt x="1696" y="1097"/>
                  </a:lnTo>
                  <a:lnTo>
                    <a:pt x="1702" y="1104"/>
                  </a:lnTo>
                  <a:lnTo>
                    <a:pt x="1708" y="1112"/>
                  </a:lnTo>
                  <a:lnTo>
                    <a:pt x="1712" y="1121"/>
                  </a:lnTo>
                  <a:lnTo>
                    <a:pt x="1715" y="1131"/>
                  </a:lnTo>
                  <a:lnTo>
                    <a:pt x="1716" y="1143"/>
                  </a:lnTo>
                  <a:lnTo>
                    <a:pt x="1716" y="1657"/>
                  </a:lnTo>
                  <a:lnTo>
                    <a:pt x="1715" y="1668"/>
                  </a:lnTo>
                  <a:lnTo>
                    <a:pt x="1712" y="1678"/>
                  </a:lnTo>
                  <a:lnTo>
                    <a:pt x="1707" y="1688"/>
                  </a:lnTo>
                  <a:lnTo>
                    <a:pt x="1701" y="1697"/>
                  </a:lnTo>
                  <a:lnTo>
                    <a:pt x="1694" y="1704"/>
                  </a:lnTo>
                  <a:lnTo>
                    <a:pt x="1685" y="1710"/>
                  </a:lnTo>
                  <a:lnTo>
                    <a:pt x="1675" y="1714"/>
                  </a:lnTo>
                  <a:lnTo>
                    <a:pt x="1664" y="1717"/>
                  </a:lnTo>
                  <a:lnTo>
                    <a:pt x="1664" y="1717"/>
                  </a:lnTo>
                  <a:lnTo>
                    <a:pt x="1664" y="1717"/>
                  </a:lnTo>
                  <a:lnTo>
                    <a:pt x="1659" y="1718"/>
                  </a:lnTo>
                  <a:lnTo>
                    <a:pt x="1655" y="1718"/>
                  </a:lnTo>
                  <a:lnTo>
                    <a:pt x="1648" y="1717"/>
                  </a:lnTo>
                  <a:lnTo>
                    <a:pt x="1641" y="1716"/>
                  </a:lnTo>
                  <a:lnTo>
                    <a:pt x="1641" y="1716"/>
                  </a:lnTo>
                  <a:lnTo>
                    <a:pt x="1641" y="1716"/>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59" name="Google Shape;59;p13"/>
            <p:cNvSpPr/>
            <p:nvPr/>
          </p:nvSpPr>
          <p:spPr>
            <a:xfrm>
              <a:off x="2720975" y="3241675"/>
              <a:ext cx="908050" cy="909638"/>
            </a:xfrm>
            <a:custGeom>
              <a:avLst/>
              <a:gdLst/>
              <a:ahLst/>
              <a:cxnLst/>
              <a:rect l="l" t="t" r="r" b="b"/>
              <a:pathLst>
                <a:path w="1716" h="1718" extrusionOk="0">
                  <a:moveTo>
                    <a:pt x="1714" y="1643"/>
                  </a:moveTo>
                  <a:lnTo>
                    <a:pt x="1714" y="1643"/>
                  </a:lnTo>
                  <a:lnTo>
                    <a:pt x="1714" y="1643"/>
                  </a:lnTo>
                  <a:lnTo>
                    <a:pt x="1709" y="1560"/>
                  </a:lnTo>
                  <a:lnTo>
                    <a:pt x="1700" y="1479"/>
                  </a:lnTo>
                  <a:lnTo>
                    <a:pt x="1687" y="1398"/>
                  </a:lnTo>
                  <a:lnTo>
                    <a:pt x="1669" y="1319"/>
                  </a:lnTo>
                  <a:lnTo>
                    <a:pt x="1649" y="1241"/>
                  </a:lnTo>
                  <a:lnTo>
                    <a:pt x="1625" y="1165"/>
                  </a:lnTo>
                  <a:lnTo>
                    <a:pt x="1597" y="1090"/>
                  </a:lnTo>
                  <a:lnTo>
                    <a:pt x="1567" y="1017"/>
                  </a:lnTo>
                  <a:lnTo>
                    <a:pt x="1533" y="945"/>
                  </a:lnTo>
                  <a:lnTo>
                    <a:pt x="1496" y="876"/>
                  </a:lnTo>
                  <a:lnTo>
                    <a:pt x="1456" y="808"/>
                  </a:lnTo>
                  <a:lnTo>
                    <a:pt x="1413" y="743"/>
                  </a:lnTo>
                  <a:lnTo>
                    <a:pt x="1367" y="680"/>
                  </a:lnTo>
                  <a:lnTo>
                    <a:pt x="1318" y="619"/>
                  </a:lnTo>
                  <a:lnTo>
                    <a:pt x="1267" y="560"/>
                  </a:lnTo>
                  <a:lnTo>
                    <a:pt x="1213" y="503"/>
                  </a:lnTo>
                  <a:lnTo>
                    <a:pt x="1156" y="450"/>
                  </a:lnTo>
                  <a:lnTo>
                    <a:pt x="1098" y="398"/>
                  </a:lnTo>
                  <a:lnTo>
                    <a:pt x="1037" y="349"/>
                  </a:lnTo>
                  <a:lnTo>
                    <a:pt x="973" y="304"/>
                  </a:lnTo>
                  <a:lnTo>
                    <a:pt x="908" y="260"/>
                  </a:lnTo>
                  <a:lnTo>
                    <a:pt x="841" y="221"/>
                  </a:lnTo>
                  <a:lnTo>
                    <a:pt x="772" y="183"/>
                  </a:lnTo>
                  <a:lnTo>
                    <a:pt x="700" y="149"/>
                  </a:lnTo>
                  <a:lnTo>
                    <a:pt x="627" y="118"/>
                  </a:lnTo>
                  <a:lnTo>
                    <a:pt x="552" y="91"/>
                  </a:lnTo>
                  <a:lnTo>
                    <a:pt x="476" y="68"/>
                  </a:lnTo>
                  <a:lnTo>
                    <a:pt x="399" y="47"/>
                  </a:lnTo>
                  <a:lnTo>
                    <a:pt x="320" y="30"/>
                  </a:lnTo>
                  <a:lnTo>
                    <a:pt x="240" y="17"/>
                  </a:lnTo>
                  <a:lnTo>
                    <a:pt x="158" y="7"/>
                  </a:lnTo>
                  <a:lnTo>
                    <a:pt x="75" y="2"/>
                  </a:lnTo>
                  <a:lnTo>
                    <a:pt x="68" y="1"/>
                  </a:lnTo>
                  <a:lnTo>
                    <a:pt x="61" y="0"/>
                  </a:lnTo>
                  <a:lnTo>
                    <a:pt x="57" y="1"/>
                  </a:lnTo>
                  <a:lnTo>
                    <a:pt x="52" y="1"/>
                  </a:lnTo>
                  <a:lnTo>
                    <a:pt x="41" y="4"/>
                  </a:lnTo>
                  <a:lnTo>
                    <a:pt x="31" y="8"/>
                  </a:lnTo>
                  <a:lnTo>
                    <a:pt x="22" y="14"/>
                  </a:lnTo>
                  <a:lnTo>
                    <a:pt x="15" y="21"/>
                  </a:lnTo>
                  <a:lnTo>
                    <a:pt x="9" y="30"/>
                  </a:lnTo>
                  <a:lnTo>
                    <a:pt x="4" y="39"/>
                  </a:lnTo>
                  <a:lnTo>
                    <a:pt x="1" y="51"/>
                  </a:lnTo>
                  <a:lnTo>
                    <a:pt x="0" y="62"/>
                  </a:lnTo>
                  <a:lnTo>
                    <a:pt x="0" y="575"/>
                  </a:lnTo>
                  <a:lnTo>
                    <a:pt x="1" y="581"/>
                  </a:lnTo>
                  <a:lnTo>
                    <a:pt x="2" y="586"/>
                  </a:lnTo>
                  <a:lnTo>
                    <a:pt x="3" y="593"/>
                  </a:lnTo>
                  <a:lnTo>
                    <a:pt x="5" y="598"/>
                  </a:lnTo>
                  <a:lnTo>
                    <a:pt x="9" y="607"/>
                  </a:lnTo>
                  <a:lnTo>
                    <a:pt x="16" y="616"/>
                  </a:lnTo>
                  <a:lnTo>
                    <a:pt x="24" y="623"/>
                  </a:lnTo>
                  <a:lnTo>
                    <a:pt x="33" y="629"/>
                  </a:lnTo>
                  <a:lnTo>
                    <a:pt x="38" y="631"/>
                  </a:lnTo>
                  <a:lnTo>
                    <a:pt x="43" y="633"/>
                  </a:lnTo>
                  <a:lnTo>
                    <a:pt x="48" y="634"/>
                  </a:lnTo>
                  <a:lnTo>
                    <a:pt x="55" y="635"/>
                  </a:lnTo>
                  <a:lnTo>
                    <a:pt x="58" y="636"/>
                  </a:lnTo>
                  <a:lnTo>
                    <a:pt x="61" y="636"/>
                  </a:lnTo>
                  <a:lnTo>
                    <a:pt x="62" y="636"/>
                  </a:lnTo>
                  <a:lnTo>
                    <a:pt x="112" y="640"/>
                  </a:lnTo>
                  <a:lnTo>
                    <a:pt x="163" y="646"/>
                  </a:lnTo>
                  <a:lnTo>
                    <a:pt x="212" y="655"/>
                  </a:lnTo>
                  <a:lnTo>
                    <a:pt x="261" y="666"/>
                  </a:lnTo>
                  <a:lnTo>
                    <a:pt x="309" y="679"/>
                  </a:lnTo>
                  <a:lnTo>
                    <a:pt x="355" y="694"/>
                  </a:lnTo>
                  <a:lnTo>
                    <a:pt x="402" y="711"/>
                  </a:lnTo>
                  <a:lnTo>
                    <a:pt x="446" y="730"/>
                  </a:lnTo>
                  <a:lnTo>
                    <a:pt x="491" y="752"/>
                  </a:lnTo>
                  <a:lnTo>
                    <a:pt x="533" y="774"/>
                  </a:lnTo>
                  <a:lnTo>
                    <a:pt x="575" y="799"/>
                  </a:lnTo>
                  <a:lnTo>
                    <a:pt x="615" y="826"/>
                  </a:lnTo>
                  <a:lnTo>
                    <a:pt x="655" y="854"/>
                  </a:lnTo>
                  <a:lnTo>
                    <a:pt x="692" y="884"/>
                  </a:lnTo>
                  <a:lnTo>
                    <a:pt x="728" y="916"/>
                  </a:lnTo>
                  <a:lnTo>
                    <a:pt x="763" y="949"/>
                  </a:lnTo>
                  <a:lnTo>
                    <a:pt x="796" y="984"/>
                  </a:lnTo>
                  <a:lnTo>
                    <a:pt x="829" y="1020"/>
                  </a:lnTo>
                  <a:lnTo>
                    <a:pt x="859" y="1058"/>
                  </a:lnTo>
                  <a:lnTo>
                    <a:pt x="887" y="1097"/>
                  </a:lnTo>
                  <a:lnTo>
                    <a:pt x="915" y="1137"/>
                  </a:lnTo>
                  <a:lnTo>
                    <a:pt x="939" y="1178"/>
                  </a:lnTo>
                  <a:lnTo>
                    <a:pt x="962" y="1221"/>
                  </a:lnTo>
                  <a:lnTo>
                    <a:pt x="984" y="1265"/>
                  </a:lnTo>
                  <a:lnTo>
                    <a:pt x="1004" y="1310"/>
                  </a:lnTo>
                  <a:lnTo>
                    <a:pt x="1021" y="1355"/>
                  </a:lnTo>
                  <a:lnTo>
                    <a:pt x="1036" y="1403"/>
                  </a:lnTo>
                  <a:lnTo>
                    <a:pt x="1049" y="1451"/>
                  </a:lnTo>
                  <a:lnTo>
                    <a:pt x="1060" y="1499"/>
                  </a:lnTo>
                  <a:lnTo>
                    <a:pt x="1069" y="1549"/>
                  </a:lnTo>
                  <a:lnTo>
                    <a:pt x="1076" y="1598"/>
                  </a:lnTo>
                  <a:lnTo>
                    <a:pt x="1080" y="1649"/>
                  </a:lnTo>
                  <a:lnTo>
                    <a:pt x="1080" y="1653"/>
                  </a:lnTo>
                  <a:lnTo>
                    <a:pt x="1079" y="1657"/>
                  </a:lnTo>
                  <a:lnTo>
                    <a:pt x="1080" y="1664"/>
                  </a:lnTo>
                  <a:lnTo>
                    <a:pt x="1081" y="1671"/>
                  </a:lnTo>
                  <a:lnTo>
                    <a:pt x="1081" y="1671"/>
                  </a:lnTo>
                  <a:lnTo>
                    <a:pt x="1081" y="1671"/>
                  </a:lnTo>
                  <a:lnTo>
                    <a:pt x="1085" y="1680"/>
                  </a:lnTo>
                  <a:lnTo>
                    <a:pt x="1090" y="1690"/>
                  </a:lnTo>
                  <a:lnTo>
                    <a:pt x="1096" y="1698"/>
                  </a:lnTo>
                  <a:lnTo>
                    <a:pt x="1103" y="1705"/>
                  </a:lnTo>
                  <a:lnTo>
                    <a:pt x="1111" y="1710"/>
                  </a:lnTo>
                  <a:lnTo>
                    <a:pt x="1120" y="1714"/>
                  </a:lnTo>
                  <a:lnTo>
                    <a:pt x="1130" y="1717"/>
                  </a:lnTo>
                  <a:lnTo>
                    <a:pt x="1141" y="1718"/>
                  </a:lnTo>
                  <a:lnTo>
                    <a:pt x="1655" y="1718"/>
                  </a:lnTo>
                  <a:lnTo>
                    <a:pt x="1666" y="1717"/>
                  </a:lnTo>
                  <a:lnTo>
                    <a:pt x="1676" y="1714"/>
                  </a:lnTo>
                  <a:lnTo>
                    <a:pt x="1685" y="1709"/>
                  </a:lnTo>
                  <a:lnTo>
                    <a:pt x="1695" y="1703"/>
                  </a:lnTo>
                  <a:lnTo>
                    <a:pt x="1702" y="1696"/>
                  </a:lnTo>
                  <a:lnTo>
                    <a:pt x="1708" y="1687"/>
                  </a:lnTo>
                  <a:lnTo>
                    <a:pt x="1712" y="1677"/>
                  </a:lnTo>
                  <a:lnTo>
                    <a:pt x="1715" y="1666"/>
                  </a:lnTo>
                  <a:lnTo>
                    <a:pt x="1715" y="1666"/>
                  </a:lnTo>
                  <a:lnTo>
                    <a:pt x="1715" y="1666"/>
                  </a:lnTo>
                  <a:lnTo>
                    <a:pt x="1715" y="1665"/>
                  </a:lnTo>
                  <a:lnTo>
                    <a:pt x="1715" y="1664"/>
                  </a:lnTo>
                  <a:lnTo>
                    <a:pt x="1716" y="1661"/>
                  </a:lnTo>
                  <a:lnTo>
                    <a:pt x="1716" y="1657"/>
                  </a:lnTo>
                  <a:lnTo>
                    <a:pt x="1716" y="1650"/>
                  </a:lnTo>
                  <a:lnTo>
                    <a:pt x="1714" y="1643"/>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Char cha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2" name="Google Shape;62;p14"/>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3" name="Google Shape;63;p1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4" name="Google Shape;64;p1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5" name="Google Shape;65;p1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15"/>
        <p:cNvGrpSpPr/>
        <p:nvPr/>
      </p:nvGrpSpPr>
      <p:grpSpPr>
        <a:xfrm>
          <a:off x="0" y="0"/>
          <a:ext cx="0" cy="0"/>
          <a:chOff x="0" y="0"/>
          <a:chExt cx="0" cy="0"/>
        </a:xfrm>
      </p:grpSpPr>
      <p:sp>
        <p:nvSpPr>
          <p:cNvPr id="16" name="Google Shape;16;p3"/>
          <p:cNvSpPr>
            <a:spLocks noGrp="1"/>
          </p:cNvSpPr>
          <p:nvPr>
            <p:ph type="pic" idx="2"/>
          </p:nvPr>
        </p:nvSpPr>
        <p:spPr>
          <a:xfrm>
            <a:off x="0" y="0"/>
            <a:ext cx="12192000" cy="6858000"/>
          </a:xfrm>
          <a:prstGeom prst="rect">
            <a:avLst/>
          </a:prstGeom>
          <a:solidFill>
            <a:srgbClr val="D8D8D8">
              <a:alpha val="9803"/>
            </a:srgbClr>
          </a:solidFill>
          <a:ln>
            <a:noFill/>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7"/>
        <p:cNvGrpSpPr/>
        <p:nvPr/>
      </p:nvGrpSpPr>
      <p:grpSpPr>
        <a:xfrm>
          <a:off x="0" y="0"/>
          <a:ext cx="0" cy="0"/>
          <a:chOff x="0" y="0"/>
          <a:chExt cx="0" cy="0"/>
        </a:xfrm>
      </p:grpSpPr>
      <p:sp>
        <p:nvSpPr>
          <p:cNvPr id="18" name="Google Shape;18;p4"/>
          <p:cNvSpPr>
            <a:spLocks noGrp="1"/>
          </p:cNvSpPr>
          <p:nvPr>
            <p:ph type="pic" idx="2"/>
          </p:nvPr>
        </p:nvSpPr>
        <p:spPr>
          <a:xfrm>
            <a:off x="0" y="0"/>
            <a:ext cx="4468295" cy="6868620"/>
          </a:xfrm>
          <a:prstGeom prst="rect">
            <a:avLst/>
          </a:prstGeom>
          <a:solidFill>
            <a:srgbClr val="D8D8D8">
              <a:alpha val="9803"/>
            </a:srgbClr>
          </a:solidFill>
          <a:ln>
            <a:noFill/>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p:tgtEl>
                                          <p:spTgt spid="1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4_Title Slide">
  <p:cSld name="14_Title Slide">
    <p:spTree>
      <p:nvGrpSpPr>
        <p:cNvPr id="1" name="Shape 19"/>
        <p:cNvGrpSpPr/>
        <p:nvPr/>
      </p:nvGrpSpPr>
      <p:grpSpPr>
        <a:xfrm>
          <a:off x="0" y="0"/>
          <a:ext cx="0" cy="0"/>
          <a:chOff x="0" y="0"/>
          <a:chExt cx="0" cy="0"/>
        </a:xfrm>
      </p:grpSpPr>
      <p:sp>
        <p:nvSpPr>
          <p:cNvPr id="20" name="Google Shape;20;p5"/>
          <p:cNvSpPr>
            <a:spLocks noGrp="1"/>
          </p:cNvSpPr>
          <p:nvPr>
            <p:ph type="pic" idx="2"/>
          </p:nvPr>
        </p:nvSpPr>
        <p:spPr>
          <a:xfrm>
            <a:off x="10" y="0"/>
            <a:ext cx="12191980" cy="5929476"/>
          </a:xfrm>
          <a:prstGeom prst="rect">
            <a:avLst/>
          </a:prstGeom>
          <a:solidFill>
            <a:srgbClr val="D8D8D8">
              <a:alpha val="9803"/>
            </a:srgbClr>
          </a:solidFill>
          <a:ln>
            <a:noFill/>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21"/>
        <p:cNvGrpSpPr/>
        <p:nvPr/>
      </p:nvGrpSpPr>
      <p:grpSpPr>
        <a:xfrm>
          <a:off x="0" y="0"/>
          <a:ext cx="0" cy="0"/>
          <a:chOff x="0" y="0"/>
          <a:chExt cx="0" cy="0"/>
        </a:xfrm>
      </p:grpSpPr>
      <p:sp>
        <p:nvSpPr>
          <p:cNvPr id="22" name="Google Shape;22;p6"/>
          <p:cNvSpPr>
            <a:spLocks noGrp="1"/>
          </p:cNvSpPr>
          <p:nvPr>
            <p:ph type="pic" idx="2"/>
          </p:nvPr>
        </p:nvSpPr>
        <p:spPr>
          <a:xfrm>
            <a:off x="5167178" y="518474"/>
            <a:ext cx="3463298" cy="3463296"/>
          </a:xfrm>
          <a:prstGeom prst="rect">
            <a:avLst/>
          </a:prstGeom>
          <a:solidFill>
            <a:srgbClr val="D8D8D8">
              <a:alpha val="9803"/>
            </a:srgbClr>
          </a:solidFill>
          <a:ln>
            <a:noFill/>
          </a:ln>
          <a:effectLst>
            <a:outerShdw blurRad="812800" dist="825500" dir="2700000" sx="92000" sy="92000" algn="tl" rotWithShape="0">
              <a:srgbClr val="000000">
                <a:alpha val="20784"/>
              </a:srgbClr>
            </a:outerShdw>
          </a:effectLst>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23"/>
        <p:cNvGrpSpPr/>
        <p:nvPr/>
      </p:nvGrpSpPr>
      <p:grpSpPr>
        <a:xfrm>
          <a:off x="0" y="0"/>
          <a:ext cx="0" cy="0"/>
          <a:chOff x="0" y="0"/>
          <a:chExt cx="0" cy="0"/>
        </a:xfrm>
      </p:grpSpPr>
      <p:sp>
        <p:nvSpPr>
          <p:cNvPr id="24" name="Google Shape;24;p7"/>
          <p:cNvSpPr>
            <a:spLocks noGrp="1"/>
          </p:cNvSpPr>
          <p:nvPr>
            <p:ph type="pic" idx="2"/>
          </p:nvPr>
        </p:nvSpPr>
        <p:spPr>
          <a:xfrm>
            <a:off x="4373133" y="1706136"/>
            <a:ext cx="3445732" cy="3445728"/>
          </a:xfrm>
          <a:prstGeom prst="rect">
            <a:avLst/>
          </a:prstGeom>
          <a:solidFill>
            <a:srgbClr val="D8D8D8">
              <a:alpha val="9803"/>
            </a:srgbClr>
          </a:solidFill>
          <a:ln>
            <a:noFill/>
          </a:ln>
          <a:effectLst>
            <a:outerShdw blurRad="812800" dist="825500" dir="2700000" sx="92000" sy="92000" algn="tl" rotWithShape="0">
              <a:srgbClr val="000000">
                <a:alpha val="20784"/>
              </a:srgbClr>
            </a:outerShdw>
          </a:effectLst>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61_Title Slide">
  <p:cSld name="61_Title Slide">
    <p:spTree>
      <p:nvGrpSpPr>
        <p:cNvPr id="1" name="Shape 26"/>
        <p:cNvGrpSpPr/>
        <p:nvPr/>
      </p:nvGrpSpPr>
      <p:grpSpPr>
        <a:xfrm>
          <a:off x="0" y="0"/>
          <a:ext cx="0" cy="0"/>
          <a:chOff x="0" y="0"/>
          <a:chExt cx="0" cy="0"/>
        </a:xfrm>
      </p:grpSpPr>
      <p:sp>
        <p:nvSpPr>
          <p:cNvPr id="27" name="Google Shape;27;p9"/>
          <p:cNvSpPr>
            <a:spLocks noGrp="1"/>
          </p:cNvSpPr>
          <p:nvPr>
            <p:ph type="pic" idx="2"/>
          </p:nvPr>
        </p:nvSpPr>
        <p:spPr>
          <a:xfrm>
            <a:off x="1434875" y="2503621"/>
            <a:ext cx="2060169" cy="2907600"/>
          </a:xfrm>
          <a:prstGeom prst="roundRect">
            <a:avLst>
              <a:gd name="adj" fmla="val 7945"/>
            </a:avLst>
          </a:prstGeom>
          <a:solidFill>
            <a:srgbClr val="D8D8D8">
              <a:alpha val="9803"/>
            </a:srgbClr>
          </a:solidFill>
          <a:ln>
            <a:noFill/>
          </a:ln>
          <a:effectLst>
            <a:outerShdw blurRad="977900" dist="838200" dir="2700000" sx="93000" sy="93000" algn="tl" rotWithShape="0">
              <a:srgbClr val="000000">
                <a:alpha val="24705"/>
              </a:srgbClr>
            </a:outerShdw>
          </a:effectLst>
        </p:spPr>
      </p:sp>
      <p:sp>
        <p:nvSpPr>
          <p:cNvPr id="28" name="Google Shape;28;p9"/>
          <p:cNvSpPr>
            <a:spLocks noGrp="1"/>
          </p:cNvSpPr>
          <p:nvPr>
            <p:ph type="pic" idx="3"/>
          </p:nvPr>
        </p:nvSpPr>
        <p:spPr>
          <a:xfrm>
            <a:off x="3855569" y="2503621"/>
            <a:ext cx="2060169" cy="2907600"/>
          </a:xfrm>
          <a:prstGeom prst="roundRect">
            <a:avLst>
              <a:gd name="adj" fmla="val 7945"/>
            </a:avLst>
          </a:prstGeom>
          <a:solidFill>
            <a:srgbClr val="D8D8D8">
              <a:alpha val="9803"/>
            </a:srgbClr>
          </a:solidFill>
          <a:ln>
            <a:noFill/>
          </a:ln>
          <a:effectLst>
            <a:outerShdw blurRad="977900" dist="838200" dir="2700000" sx="93000" sy="93000" algn="tl" rotWithShape="0">
              <a:srgbClr val="000000">
                <a:alpha val="24705"/>
              </a:srgbClr>
            </a:outerShdw>
          </a:effectLst>
        </p:spPr>
      </p:sp>
      <p:sp>
        <p:nvSpPr>
          <p:cNvPr id="29" name="Google Shape;29;p9"/>
          <p:cNvSpPr>
            <a:spLocks noGrp="1"/>
          </p:cNvSpPr>
          <p:nvPr>
            <p:ph type="pic" idx="4"/>
          </p:nvPr>
        </p:nvSpPr>
        <p:spPr>
          <a:xfrm>
            <a:off x="6276263" y="2503621"/>
            <a:ext cx="2060169" cy="2907600"/>
          </a:xfrm>
          <a:prstGeom prst="roundRect">
            <a:avLst>
              <a:gd name="adj" fmla="val 7945"/>
            </a:avLst>
          </a:prstGeom>
          <a:solidFill>
            <a:srgbClr val="D8D8D8">
              <a:alpha val="9803"/>
            </a:srgbClr>
          </a:solidFill>
          <a:ln>
            <a:noFill/>
          </a:ln>
          <a:effectLst>
            <a:outerShdw blurRad="977900" dist="838200" dir="2700000" sx="93000" sy="93000" algn="tl" rotWithShape="0">
              <a:srgbClr val="000000">
                <a:alpha val="24705"/>
              </a:srgbClr>
            </a:outerShdw>
          </a:effectLst>
        </p:spPr>
      </p:sp>
      <p:sp>
        <p:nvSpPr>
          <p:cNvPr id="30" name="Google Shape;30;p9"/>
          <p:cNvSpPr>
            <a:spLocks noGrp="1"/>
          </p:cNvSpPr>
          <p:nvPr>
            <p:ph type="pic" idx="5"/>
          </p:nvPr>
        </p:nvSpPr>
        <p:spPr>
          <a:xfrm>
            <a:off x="8696956" y="2503621"/>
            <a:ext cx="2060169" cy="2907600"/>
          </a:xfrm>
          <a:prstGeom prst="roundRect">
            <a:avLst>
              <a:gd name="adj" fmla="val 7945"/>
            </a:avLst>
          </a:prstGeom>
          <a:solidFill>
            <a:srgbClr val="D8D8D8">
              <a:alpha val="9803"/>
            </a:srgbClr>
          </a:solidFill>
          <a:ln>
            <a:noFill/>
          </a:ln>
          <a:effectLst>
            <a:outerShdw blurRad="977900" dist="838200" dir="2700000" sx="93000" sy="93000" algn="tl" rotWithShape="0">
              <a:srgbClr val="000000">
                <a:alpha val="24705"/>
              </a:srgbClr>
            </a:outerShdw>
          </a:effectLst>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25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par>
                          <p:cTn id="11" fill="hold">
                            <p:stCondLst>
                              <p:cond delay="500"/>
                            </p:stCondLst>
                            <p:childTnLst>
                              <p:par>
                                <p:cTn id="12" presetID="10" presetClass="entr" presetSubtype="0" fill="hold" nodeType="afterEffect">
                                  <p:stCondLst>
                                    <p:cond delay="50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500"/>
                                        <p:tgtEl>
                                          <p:spTgt spid="29"/>
                                        </p:tgtEl>
                                      </p:cBhvr>
                                    </p:animEffect>
                                  </p:childTnLst>
                                </p:cTn>
                              </p:par>
                            </p:childTnLst>
                          </p:cTn>
                        </p:par>
                        <p:par>
                          <p:cTn id="15" fill="hold">
                            <p:stCondLst>
                              <p:cond delay="1000"/>
                            </p:stCondLst>
                            <p:childTnLst>
                              <p:par>
                                <p:cTn id="16" presetID="10" presetClass="entr" presetSubtype="0" fill="hold" nodeType="afterEffect">
                                  <p:stCondLst>
                                    <p:cond delay="75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3_Custom Layout">
  <p:cSld name="3_Custom Layout">
    <p:bg>
      <p:bgPr>
        <a:solidFill>
          <a:srgbClr val="262626"/>
        </a:solidFill>
        <a:effectLst/>
      </p:bgPr>
    </p:bg>
    <p:spTree>
      <p:nvGrpSpPr>
        <p:cNvPr id="1" name="Shape 31"/>
        <p:cNvGrpSpPr/>
        <p:nvPr/>
      </p:nvGrpSpPr>
      <p:grpSpPr>
        <a:xfrm>
          <a:off x="0" y="0"/>
          <a:ext cx="0" cy="0"/>
          <a:chOff x="0" y="0"/>
          <a:chExt cx="0" cy="0"/>
        </a:xfrm>
      </p:grpSpPr>
      <p:grpSp>
        <p:nvGrpSpPr>
          <p:cNvPr id="32" name="Google Shape;32;p10"/>
          <p:cNvGrpSpPr/>
          <p:nvPr/>
        </p:nvGrpSpPr>
        <p:grpSpPr>
          <a:xfrm>
            <a:off x="6926686" y="853706"/>
            <a:ext cx="6427728" cy="6433349"/>
            <a:chOff x="1812925" y="2333625"/>
            <a:chExt cx="1816100" cy="1817688"/>
          </a:xfrm>
        </p:grpSpPr>
        <p:sp>
          <p:nvSpPr>
            <p:cNvPr id="33" name="Google Shape;33;p10"/>
            <p:cNvSpPr/>
            <p:nvPr/>
          </p:nvSpPr>
          <p:spPr>
            <a:xfrm>
              <a:off x="1812925" y="2333625"/>
              <a:ext cx="908050" cy="908050"/>
            </a:xfrm>
            <a:custGeom>
              <a:avLst/>
              <a:gdLst/>
              <a:ahLst/>
              <a:cxnLst/>
              <a:rect l="l" t="t" r="r" b="b"/>
              <a:pathLst>
                <a:path w="1716" h="1717" extrusionOk="0">
                  <a:moveTo>
                    <a:pt x="54" y="635"/>
                  </a:moveTo>
                  <a:lnTo>
                    <a:pt x="55" y="635"/>
                  </a:lnTo>
                  <a:lnTo>
                    <a:pt x="58" y="635"/>
                  </a:lnTo>
                  <a:lnTo>
                    <a:pt x="61" y="635"/>
                  </a:lnTo>
                  <a:lnTo>
                    <a:pt x="61" y="635"/>
                  </a:lnTo>
                  <a:lnTo>
                    <a:pt x="112" y="639"/>
                  </a:lnTo>
                  <a:lnTo>
                    <a:pt x="162" y="646"/>
                  </a:lnTo>
                  <a:lnTo>
                    <a:pt x="211" y="654"/>
                  </a:lnTo>
                  <a:lnTo>
                    <a:pt x="260" y="666"/>
                  </a:lnTo>
                  <a:lnTo>
                    <a:pt x="309" y="679"/>
                  </a:lnTo>
                  <a:lnTo>
                    <a:pt x="355" y="694"/>
                  </a:lnTo>
                  <a:lnTo>
                    <a:pt x="401" y="711"/>
                  </a:lnTo>
                  <a:lnTo>
                    <a:pt x="446" y="730"/>
                  </a:lnTo>
                  <a:lnTo>
                    <a:pt x="490" y="751"/>
                  </a:lnTo>
                  <a:lnTo>
                    <a:pt x="533" y="774"/>
                  </a:lnTo>
                  <a:lnTo>
                    <a:pt x="575" y="799"/>
                  </a:lnTo>
                  <a:lnTo>
                    <a:pt x="615" y="826"/>
                  </a:lnTo>
                  <a:lnTo>
                    <a:pt x="654" y="854"/>
                  </a:lnTo>
                  <a:lnTo>
                    <a:pt x="692" y="884"/>
                  </a:lnTo>
                  <a:lnTo>
                    <a:pt x="727" y="916"/>
                  </a:lnTo>
                  <a:lnTo>
                    <a:pt x="763" y="949"/>
                  </a:lnTo>
                  <a:lnTo>
                    <a:pt x="796" y="984"/>
                  </a:lnTo>
                  <a:lnTo>
                    <a:pt x="828" y="1020"/>
                  </a:lnTo>
                  <a:lnTo>
                    <a:pt x="858" y="1058"/>
                  </a:lnTo>
                  <a:lnTo>
                    <a:pt x="887" y="1096"/>
                  </a:lnTo>
                  <a:lnTo>
                    <a:pt x="914" y="1137"/>
                  </a:lnTo>
                  <a:lnTo>
                    <a:pt x="939" y="1178"/>
                  </a:lnTo>
                  <a:lnTo>
                    <a:pt x="962" y="1221"/>
                  </a:lnTo>
                  <a:lnTo>
                    <a:pt x="983" y="1264"/>
                  </a:lnTo>
                  <a:lnTo>
                    <a:pt x="1003" y="1310"/>
                  </a:lnTo>
                  <a:lnTo>
                    <a:pt x="1021" y="1355"/>
                  </a:lnTo>
                  <a:lnTo>
                    <a:pt x="1036" y="1402"/>
                  </a:lnTo>
                  <a:lnTo>
                    <a:pt x="1049" y="1450"/>
                  </a:lnTo>
                  <a:lnTo>
                    <a:pt x="1060" y="1498"/>
                  </a:lnTo>
                  <a:lnTo>
                    <a:pt x="1069" y="1548"/>
                  </a:lnTo>
                  <a:lnTo>
                    <a:pt x="1075" y="1598"/>
                  </a:lnTo>
                  <a:lnTo>
                    <a:pt x="1081" y="1649"/>
                  </a:lnTo>
                  <a:lnTo>
                    <a:pt x="1080" y="1653"/>
                  </a:lnTo>
                  <a:lnTo>
                    <a:pt x="1080" y="1656"/>
                  </a:lnTo>
                  <a:lnTo>
                    <a:pt x="1081" y="1663"/>
                  </a:lnTo>
                  <a:lnTo>
                    <a:pt x="1082" y="1670"/>
                  </a:lnTo>
                  <a:lnTo>
                    <a:pt x="1085" y="1681"/>
                  </a:lnTo>
                  <a:lnTo>
                    <a:pt x="1090" y="1690"/>
                  </a:lnTo>
                  <a:lnTo>
                    <a:pt x="1096" y="1697"/>
                  </a:lnTo>
                  <a:lnTo>
                    <a:pt x="1103" y="1704"/>
                  </a:lnTo>
                  <a:lnTo>
                    <a:pt x="1111" y="1710"/>
                  </a:lnTo>
                  <a:lnTo>
                    <a:pt x="1120" y="1714"/>
                  </a:lnTo>
                  <a:lnTo>
                    <a:pt x="1130" y="1716"/>
                  </a:lnTo>
                  <a:lnTo>
                    <a:pt x="1140" y="1717"/>
                  </a:lnTo>
                  <a:lnTo>
                    <a:pt x="1655" y="1717"/>
                  </a:lnTo>
                  <a:lnTo>
                    <a:pt x="1665" y="1716"/>
                  </a:lnTo>
                  <a:lnTo>
                    <a:pt x="1676" y="1713"/>
                  </a:lnTo>
                  <a:lnTo>
                    <a:pt x="1686" y="1709"/>
                  </a:lnTo>
                  <a:lnTo>
                    <a:pt x="1695" y="1703"/>
                  </a:lnTo>
                  <a:lnTo>
                    <a:pt x="1702" y="1696"/>
                  </a:lnTo>
                  <a:lnTo>
                    <a:pt x="1708" y="1687"/>
                  </a:lnTo>
                  <a:lnTo>
                    <a:pt x="1712" y="1676"/>
                  </a:lnTo>
                  <a:lnTo>
                    <a:pt x="1715" y="1666"/>
                  </a:lnTo>
                  <a:lnTo>
                    <a:pt x="1715" y="1666"/>
                  </a:lnTo>
                  <a:lnTo>
                    <a:pt x="1715" y="1666"/>
                  </a:lnTo>
                  <a:lnTo>
                    <a:pt x="1715" y="1661"/>
                  </a:lnTo>
                  <a:lnTo>
                    <a:pt x="1716" y="1656"/>
                  </a:lnTo>
                  <a:lnTo>
                    <a:pt x="1715" y="1649"/>
                  </a:lnTo>
                  <a:lnTo>
                    <a:pt x="1714" y="1643"/>
                  </a:lnTo>
                  <a:lnTo>
                    <a:pt x="1714" y="1642"/>
                  </a:lnTo>
                  <a:lnTo>
                    <a:pt x="1714" y="1642"/>
                  </a:lnTo>
                  <a:lnTo>
                    <a:pt x="1709" y="1560"/>
                  </a:lnTo>
                  <a:lnTo>
                    <a:pt x="1699" y="1478"/>
                  </a:lnTo>
                  <a:lnTo>
                    <a:pt x="1686" y="1398"/>
                  </a:lnTo>
                  <a:lnTo>
                    <a:pt x="1669" y="1318"/>
                  </a:lnTo>
                  <a:lnTo>
                    <a:pt x="1648" y="1241"/>
                  </a:lnTo>
                  <a:lnTo>
                    <a:pt x="1625" y="1164"/>
                  </a:lnTo>
                  <a:lnTo>
                    <a:pt x="1598" y="1089"/>
                  </a:lnTo>
                  <a:lnTo>
                    <a:pt x="1566" y="1016"/>
                  </a:lnTo>
                  <a:lnTo>
                    <a:pt x="1533" y="945"/>
                  </a:lnTo>
                  <a:lnTo>
                    <a:pt x="1495" y="875"/>
                  </a:lnTo>
                  <a:lnTo>
                    <a:pt x="1456" y="808"/>
                  </a:lnTo>
                  <a:lnTo>
                    <a:pt x="1412" y="743"/>
                  </a:lnTo>
                  <a:lnTo>
                    <a:pt x="1367" y="680"/>
                  </a:lnTo>
                  <a:lnTo>
                    <a:pt x="1318" y="618"/>
                  </a:lnTo>
                  <a:lnTo>
                    <a:pt x="1267" y="559"/>
                  </a:lnTo>
                  <a:lnTo>
                    <a:pt x="1213" y="502"/>
                  </a:lnTo>
                  <a:lnTo>
                    <a:pt x="1156" y="449"/>
                  </a:lnTo>
                  <a:lnTo>
                    <a:pt x="1098" y="397"/>
                  </a:lnTo>
                  <a:lnTo>
                    <a:pt x="1037" y="348"/>
                  </a:lnTo>
                  <a:lnTo>
                    <a:pt x="973" y="303"/>
                  </a:lnTo>
                  <a:lnTo>
                    <a:pt x="908" y="260"/>
                  </a:lnTo>
                  <a:lnTo>
                    <a:pt x="841" y="220"/>
                  </a:lnTo>
                  <a:lnTo>
                    <a:pt x="771" y="183"/>
                  </a:lnTo>
                  <a:lnTo>
                    <a:pt x="700" y="149"/>
                  </a:lnTo>
                  <a:lnTo>
                    <a:pt x="627" y="119"/>
                  </a:lnTo>
                  <a:lnTo>
                    <a:pt x="552" y="91"/>
                  </a:lnTo>
                  <a:lnTo>
                    <a:pt x="477" y="67"/>
                  </a:lnTo>
                  <a:lnTo>
                    <a:pt x="399" y="47"/>
                  </a:lnTo>
                  <a:lnTo>
                    <a:pt x="320" y="29"/>
                  </a:lnTo>
                  <a:lnTo>
                    <a:pt x="239" y="16"/>
                  </a:lnTo>
                  <a:lnTo>
                    <a:pt x="157" y="7"/>
                  </a:lnTo>
                  <a:lnTo>
                    <a:pt x="75" y="2"/>
                  </a:lnTo>
                  <a:lnTo>
                    <a:pt x="68" y="0"/>
                  </a:lnTo>
                  <a:lnTo>
                    <a:pt x="61" y="0"/>
                  </a:lnTo>
                  <a:lnTo>
                    <a:pt x="56" y="0"/>
                  </a:lnTo>
                  <a:lnTo>
                    <a:pt x="52" y="1"/>
                  </a:lnTo>
                  <a:lnTo>
                    <a:pt x="40" y="3"/>
                  </a:lnTo>
                  <a:lnTo>
                    <a:pt x="31" y="8"/>
                  </a:lnTo>
                  <a:lnTo>
                    <a:pt x="22" y="14"/>
                  </a:lnTo>
                  <a:lnTo>
                    <a:pt x="15" y="21"/>
                  </a:lnTo>
                  <a:lnTo>
                    <a:pt x="8" y="29"/>
                  </a:lnTo>
                  <a:lnTo>
                    <a:pt x="4" y="40"/>
                  </a:lnTo>
                  <a:lnTo>
                    <a:pt x="1" y="50"/>
                  </a:lnTo>
                  <a:lnTo>
                    <a:pt x="0" y="61"/>
                  </a:lnTo>
                  <a:lnTo>
                    <a:pt x="0" y="574"/>
                  </a:lnTo>
                  <a:lnTo>
                    <a:pt x="0" y="580"/>
                  </a:lnTo>
                  <a:lnTo>
                    <a:pt x="1" y="587"/>
                  </a:lnTo>
                  <a:lnTo>
                    <a:pt x="2" y="592"/>
                  </a:lnTo>
                  <a:lnTo>
                    <a:pt x="4" y="597"/>
                  </a:lnTo>
                  <a:lnTo>
                    <a:pt x="9" y="607"/>
                  </a:lnTo>
                  <a:lnTo>
                    <a:pt x="15" y="616"/>
                  </a:lnTo>
                  <a:lnTo>
                    <a:pt x="23" y="623"/>
                  </a:lnTo>
                  <a:lnTo>
                    <a:pt x="32" y="629"/>
                  </a:lnTo>
                  <a:lnTo>
                    <a:pt x="37" y="631"/>
                  </a:lnTo>
                  <a:lnTo>
                    <a:pt x="42" y="633"/>
                  </a:lnTo>
                  <a:lnTo>
                    <a:pt x="49" y="634"/>
                  </a:lnTo>
                  <a:lnTo>
                    <a:pt x="54" y="635"/>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4" name="Google Shape;34;p10"/>
            <p:cNvSpPr/>
            <p:nvPr/>
          </p:nvSpPr>
          <p:spPr>
            <a:xfrm>
              <a:off x="2720975" y="2333625"/>
              <a:ext cx="908050" cy="908050"/>
            </a:xfrm>
            <a:custGeom>
              <a:avLst/>
              <a:gdLst/>
              <a:ahLst/>
              <a:cxnLst/>
              <a:rect l="l" t="t" r="r" b="b"/>
              <a:pathLst>
                <a:path w="1716" h="1717" extrusionOk="0">
                  <a:moveTo>
                    <a:pt x="55" y="635"/>
                  </a:moveTo>
                  <a:lnTo>
                    <a:pt x="58" y="635"/>
                  </a:lnTo>
                  <a:lnTo>
                    <a:pt x="61" y="635"/>
                  </a:lnTo>
                  <a:lnTo>
                    <a:pt x="62" y="635"/>
                  </a:lnTo>
                  <a:lnTo>
                    <a:pt x="112" y="639"/>
                  </a:lnTo>
                  <a:lnTo>
                    <a:pt x="163" y="646"/>
                  </a:lnTo>
                  <a:lnTo>
                    <a:pt x="212" y="654"/>
                  </a:lnTo>
                  <a:lnTo>
                    <a:pt x="261" y="666"/>
                  </a:lnTo>
                  <a:lnTo>
                    <a:pt x="309" y="679"/>
                  </a:lnTo>
                  <a:lnTo>
                    <a:pt x="355" y="694"/>
                  </a:lnTo>
                  <a:lnTo>
                    <a:pt x="402" y="711"/>
                  </a:lnTo>
                  <a:lnTo>
                    <a:pt x="446" y="730"/>
                  </a:lnTo>
                  <a:lnTo>
                    <a:pt x="491" y="751"/>
                  </a:lnTo>
                  <a:lnTo>
                    <a:pt x="533" y="774"/>
                  </a:lnTo>
                  <a:lnTo>
                    <a:pt x="575" y="799"/>
                  </a:lnTo>
                  <a:lnTo>
                    <a:pt x="615" y="826"/>
                  </a:lnTo>
                  <a:lnTo>
                    <a:pt x="655" y="854"/>
                  </a:lnTo>
                  <a:lnTo>
                    <a:pt x="692" y="884"/>
                  </a:lnTo>
                  <a:lnTo>
                    <a:pt x="728" y="916"/>
                  </a:lnTo>
                  <a:lnTo>
                    <a:pt x="763" y="949"/>
                  </a:lnTo>
                  <a:lnTo>
                    <a:pt x="796" y="984"/>
                  </a:lnTo>
                  <a:lnTo>
                    <a:pt x="829" y="1020"/>
                  </a:lnTo>
                  <a:lnTo>
                    <a:pt x="859" y="1058"/>
                  </a:lnTo>
                  <a:lnTo>
                    <a:pt x="887" y="1096"/>
                  </a:lnTo>
                  <a:lnTo>
                    <a:pt x="915" y="1137"/>
                  </a:lnTo>
                  <a:lnTo>
                    <a:pt x="939" y="1178"/>
                  </a:lnTo>
                  <a:lnTo>
                    <a:pt x="962" y="1221"/>
                  </a:lnTo>
                  <a:lnTo>
                    <a:pt x="984" y="1264"/>
                  </a:lnTo>
                  <a:lnTo>
                    <a:pt x="1004" y="1310"/>
                  </a:lnTo>
                  <a:lnTo>
                    <a:pt x="1021" y="1355"/>
                  </a:lnTo>
                  <a:lnTo>
                    <a:pt x="1036" y="1402"/>
                  </a:lnTo>
                  <a:lnTo>
                    <a:pt x="1049" y="1450"/>
                  </a:lnTo>
                  <a:lnTo>
                    <a:pt x="1060" y="1498"/>
                  </a:lnTo>
                  <a:lnTo>
                    <a:pt x="1069" y="1548"/>
                  </a:lnTo>
                  <a:lnTo>
                    <a:pt x="1076" y="1598"/>
                  </a:lnTo>
                  <a:lnTo>
                    <a:pt x="1080" y="1649"/>
                  </a:lnTo>
                  <a:lnTo>
                    <a:pt x="1080" y="1653"/>
                  </a:lnTo>
                  <a:lnTo>
                    <a:pt x="1079" y="1656"/>
                  </a:lnTo>
                  <a:lnTo>
                    <a:pt x="1080" y="1663"/>
                  </a:lnTo>
                  <a:lnTo>
                    <a:pt x="1081" y="1670"/>
                  </a:lnTo>
                  <a:lnTo>
                    <a:pt x="1085" y="1681"/>
                  </a:lnTo>
                  <a:lnTo>
                    <a:pt x="1090" y="1690"/>
                  </a:lnTo>
                  <a:lnTo>
                    <a:pt x="1096" y="1697"/>
                  </a:lnTo>
                  <a:lnTo>
                    <a:pt x="1103" y="1704"/>
                  </a:lnTo>
                  <a:lnTo>
                    <a:pt x="1111" y="1710"/>
                  </a:lnTo>
                  <a:lnTo>
                    <a:pt x="1120" y="1714"/>
                  </a:lnTo>
                  <a:lnTo>
                    <a:pt x="1130" y="1716"/>
                  </a:lnTo>
                  <a:lnTo>
                    <a:pt x="1141" y="1717"/>
                  </a:lnTo>
                  <a:lnTo>
                    <a:pt x="1655" y="1717"/>
                  </a:lnTo>
                  <a:lnTo>
                    <a:pt x="1666" y="1716"/>
                  </a:lnTo>
                  <a:lnTo>
                    <a:pt x="1676" y="1713"/>
                  </a:lnTo>
                  <a:lnTo>
                    <a:pt x="1685" y="1709"/>
                  </a:lnTo>
                  <a:lnTo>
                    <a:pt x="1695" y="1703"/>
                  </a:lnTo>
                  <a:lnTo>
                    <a:pt x="1702" y="1696"/>
                  </a:lnTo>
                  <a:lnTo>
                    <a:pt x="1708" y="1687"/>
                  </a:lnTo>
                  <a:lnTo>
                    <a:pt x="1712" y="1676"/>
                  </a:lnTo>
                  <a:lnTo>
                    <a:pt x="1715" y="1666"/>
                  </a:lnTo>
                  <a:lnTo>
                    <a:pt x="1715" y="1666"/>
                  </a:lnTo>
                  <a:lnTo>
                    <a:pt x="1715" y="1666"/>
                  </a:lnTo>
                  <a:lnTo>
                    <a:pt x="1716" y="1661"/>
                  </a:lnTo>
                  <a:lnTo>
                    <a:pt x="1716" y="1656"/>
                  </a:lnTo>
                  <a:lnTo>
                    <a:pt x="1716" y="1649"/>
                  </a:lnTo>
                  <a:lnTo>
                    <a:pt x="1714" y="1643"/>
                  </a:lnTo>
                  <a:lnTo>
                    <a:pt x="1714" y="1642"/>
                  </a:lnTo>
                  <a:lnTo>
                    <a:pt x="1714" y="1642"/>
                  </a:lnTo>
                  <a:lnTo>
                    <a:pt x="1709" y="1560"/>
                  </a:lnTo>
                  <a:lnTo>
                    <a:pt x="1700" y="1478"/>
                  </a:lnTo>
                  <a:lnTo>
                    <a:pt x="1687" y="1398"/>
                  </a:lnTo>
                  <a:lnTo>
                    <a:pt x="1669" y="1318"/>
                  </a:lnTo>
                  <a:lnTo>
                    <a:pt x="1649" y="1241"/>
                  </a:lnTo>
                  <a:lnTo>
                    <a:pt x="1625" y="1164"/>
                  </a:lnTo>
                  <a:lnTo>
                    <a:pt x="1597" y="1089"/>
                  </a:lnTo>
                  <a:lnTo>
                    <a:pt x="1567" y="1016"/>
                  </a:lnTo>
                  <a:lnTo>
                    <a:pt x="1533" y="945"/>
                  </a:lnTo>
                  <a:lnTo>
                    <a:pt x="1496" y="875"/>
                  </a:lnTo>
                  <a:lnTo>
                    <a:pt x="1456" y="808"/>
                  </a:lnTo>
                  <a:lnTo>
                    <a:pt x="1413" y="743"/>
                  </a:lnTo>
                  <a:lnTo>
                    <a:pt x="1367" y="680"/>
                  </a:lnTo>
                  <a:lnTo>
                    <a:pt x="1318" y="618"/>
                  </a:lnTo>
                  <a:lnTo>
                    <a:pt x="1267" y="559"/>
                  </a:lnTo>
                  <a:lnTo>
                    <a:pt x="1213" y="502"/>
                  </a:lnTo>
                  <a:lnTo>
                    <a:pt x="1156" y="449"/>
                  </a:lnTo>
                  <a:lnTo>
                    <a:pt x="1098" y="397"/>
                  </a:lnTo>
                  <a:lnTo>
                    <a:pt x="1037" y="348"/>
                  </a:lnTo>
                  <a:lnTo>
                    <a:pt x="973" y="303"/>
                  </a:lnTo>
                  <a:lnTo>
                    <a:pt x="908" y="260"/>
                  </a:lnTo>
                  <a:lnTo>
                    <a:pt x="841" y="220"/>
                  </a:lnTo>
                  <a:lnTo>
                    <a:pt x="772" y="183"/>
                  </a:lnTo>
                  <a:lnTo>
                    <a:pt x="700" y="149"/>
                  </a:lnTo>
                  <a:lnTo>
                    <a:pt x="627" y="119"/>
                  </a:lnTo>
                  <a:lnTo>
                    <a:pt x="552" y="91"/>
                  </a:lnTo>
                  <a:lnTo>
                    <a:pt x="476" y="67"/>
                  </a:lnTo>
                  <a:lnTo>
                    <a:pt x="399" y="47"/>
                  </a:lnTo>
                  <a:lnTo>
                    <a:pt x="320" y="29"/>
                  </a:lnTo>
                  <a:lnTo>
                    <a:pt x="240" y="16"/>
                  </a:lnTo>
                  <a:lnTo>
                    <a:pt x="158" y="7"/>
                  </a:lnTo>
                  <a:lnTo>
                    <a:pt x="75" y="2"/>
                  </a:lnTo>
                  <a:lnTo>
                    <a:pt x="68" y="0"/>
                  </a:lnTo>
                  <a:lnTo>
                    <a:pt x="61" y="0"/>
                  </a:lnTo>
                  <a:lnTo>
                    <a:pt x="57" y="0"/>
                  </a:lnTo>
                  <a:lnTo>
                    <a:pt x="52" y="1"/>
                  </a:lnTo>
                  <a:lnTo>
                    <a:pt x="41" y="3"/>
                  </a:lnTo>
                  <a:lnTo>
                    <a:pt x="31" y="8"/>
                  </a:lnTo>
                  <a:lnTo>
                    <a:pt x="22" y="14"/>
                  </a:lnTo>
                  <a:lnTo>
                    <a:pt x="15" y="21"/>
                  </a:lnTo>
                  <a:lnTo>
                    <a:pt x="9" y="29"/>
                  </a:lnTo>
                  <a:lnTo>
                    <a:pt x="4" y="40"/>
                  </a:lnTo>
                  <a:lnTo>
                    <a:pt x="1" y="50"/>
                  </a:lnTo>
                  <a:lnTo>
                    <a:pt x="0" y="61"/>
                  </a:lnTo>
                  <a:lnTo>
                    <a:pt x="0" y="574"/>
                  </a:lnTo>
                  <a:lnTo>
                    <a:pt x="1" y="580"/>
                  </a:lnTo>
                  <a:lnTo>
                    <a:pt x="2" y="587"/>
                  </a:lnTo>
                  <a:lnTo>
                    <a:pt x="3" y="592"/>
                  </a:lnTo>
                  <a:lnTo>
                    <a:pt x="5" y="597"/>
                  </a:lnTo>
                  <a:lnTo>
                    <a:pt x="9" y="607"/>
                  </a:lnTo>
                  <a:lnTo>
                    <a:pt x="16" y="616"/>
                  </a:lnTo>
                  <a:lnTo>
                    <a:pt x="24" y="623"/>
                  </a:lnTo>
                  <a:lnTo>
                    <a:pt x="33" y="629"/>
                  </a:lnTo>
                  <a:lnTo>
                    <a:pt x="38" y="631"/>
                  </a:lnTo>
                  <a:lnTo>
                    <a:pt x="43" y="633"/>
                  </a:lnTo>
                  <a:lnTo>
                    <a:pt x="48" y="634"/>
                  </a:lnTo>
                  <a:lnTo>
                    <a:pt x="55" y="635"/>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5" name="Google Shape;35;p10"/>
            <p:cNvSpPr/>
            <p:nvPr/>
          </p:nvSpPr>
          <p:spPr>
            <a:xfrm>
              <a:off x="1812925" y="3241675"/>
              <a:ext cx="908050" cy="909638"/>
            </a:xfrm>
            <a:custGeom>
              <a:avLst/>
              <a:gdLst/>
              <a:ahLst/>
              <a:cxnLst/>
              <a:rect l="l" t="t" r="r" b="b"/>
              <a:pathLst>
                <a:path w="1716" h="1718" extrusionOk="0">
                  <a:moveTo>
                    <a:pt x="1641" y="1716"/>
                  </a:moveTo>
                  <a:lnTo>
                    <a:pt x="1558" y="1711"/>
                  </a:lnTo>
                  <a:lnTo>
                    <a:pt x="1476" y="1702"/>
                  </a:lnTo>
                  <a:lnTo>
                    <a:pt x="1396" y="1688"/>
                  </a:lnTo>
                  <a:lnTo>
                    <a:pt x="1317" y="1671"/>
                  </a:lnTo>
                  <a:lnTo>
                    <a:pt x="1239" y="1651"/>
                  </a:lnTo>
                  <a:lnTo>
                    <a:pt x="1163" y="1627"/>
                  </a:lnTo>
                  <a:lnTo>
                    <a:pt x="1089" y="1599"/>
                  </a:lnTo>
                  <a:lnTo>
                    <a:pt x="1016" y="1569"/>
                  </a:lnTo>
                  <a:lnTo>
                    <a:pt x="944" y="1535"/>
                  </a:lnTo>
                  <a:lnTo>
                    <a:pt x="875" y="1498"/>
                  </a:lnTo>
                  <a:lnTo>
                    <a:pt x="807" y="1458"/>
                  </a:lnTo>
                  <a:lnTo>
                    <a:pt x="742" y="1414"/>
                  </a:lnTo>
                  <a:lnTo>
                    <a:pt x="679" y="1369"/>
                  </a:lnTo>
                  <a:lnTo>
                    <a:pt x="617" y="1320"/>
                  </a:lnTo>
                  <a:lnTo>
                    <a:pt x="558" y="1268"/>
                  </a:lnTo>
                  <a:lnTo>
                    <a:pt x="503" y="1215"/>
                  </a:lnTo>
                  <a:lnTo>
                    <a:pt x="448" y="1158"/>
                  </a:lnTo>
                  <a:lnTo>
                    <a:pt x="398" y="1099"/>
                  </a:lnTo>
                  <a:lnTo>
                    <a:pt x="349" y="1038"/>
                  </a:lnTo>
                  <a:lnTo>
                    <a:pt x="303" y="974"/>
                  </a:lnTo>
                  <a:lnTo>
                    <a:pt x="260" y="910"/>
                  </a:lnTo>
                  <a:lnTo>
                    <a:pt x="220" y="842"/>
                  </a:lnTo>
                  <a:lnTo>
                    <a:pt x="183" y="773"/>
                  </a:lnTo>
                  <a:lnTo>
                    <a:pt x="149" y="701"/>
                  </a:lnTo>
                  <a:lnTo>
                    <a:pt x="118" y="628"/>
                  </a:lnTo>
                  <a:lnTo>
                    <a:pt x="91" y="553"/>
                  </a:lnTo>
                  <a:lnTo>
                    <a:pt x="67" y="477"/>
                  </a:lnTo>
                  <a:lnTo>
                    <a:pt x="47" y="399"/>
                  </a:lnTo>
                  <a:lnTo>
                    <a:pt x="29" y="320"/>
                  </a:lnTo>
                  <a:lnTo>
                    <a:pt x="16" y="239"/>
                  </a:lnTo>
                  <a:lnTo>
                    <a:pt x="7" y="158"/>
                  </a:lnTo>
                  <a:lnTo>
                    <a:pt x="2" y="75"/>
                  </a:lnTo>
                  <a:lnTo>
                    <a:pt x="0" y="68"/>
                  </a:lnTo>
                  <a:lnTo>
                    <a:pt x="0" y="61"/>
                  </a:lnTo>
                  <a:lnTo>
                    <a:pt x="0" y="57"/>
                  </a:lnTo>
                  <a:lnTo>
                    <a:pt x="1" y="52"/>
                  </a:lnTo>
                  <a:lnTo>
                    <a:pt x="4" y="40"/>
                  </a:lnTo>
                  <a:lnTo>
                    <a:pt x="8" y="31"/>
                  </a:lnTo>
                  <a:lnTo>
                    <a:pt x="14" y="22"/>
                  </a:lnTo>
                  <a:lnTo>
                    <a:pt x="21" y="15"/>
                  </a:lnTo>
                  <a:lnTo>
                    <a:pt x="29" y="9"/>
                  </a:lnTo>
                  <a:lnTo>
                    <a:pt x="39" y="4"/>
                  </a:lnTo>
                  <a:lnTo>
                    <a:pt x="50" y="1"/>
                  </a:lnTo>
                  <a:lnTo>
                    <a:pt x="61" y="0"/>
                  </a:lnTo>
                  <a:lnTo>
                    <a:pt x="575" y="0"/>
                  </a:lnTo>
                  <a:lnTo>
                    <a:pt x="580" y="1"/>
                  </a:lnTo>
                  <a:lnTo>
                    <a:pt x="586" y="1"/>
                  </a:lnTo>
                  <a:lnTo>
                    <a:pt x="591" y="3"/>
                  </a:lnTo>
                  <a:lnTo>
                    <a:pt x="597" y="4"/>
                  </a:lnTo>
                  <a:lnTo>
                    <a:pt x="606" y="9"/>
                  </a:lnTo>
                  <a:lnTo>
                    <a:pt x="615" y="16"/>
                  </a:lnTo>
                  <a:lnTo>
                    <a:pt x="622" y="24"/>
                  </a:lnTo>
                  <a:lnTo>
                    <a:pt x="628" y="33"/>
                  </a:lnTo>
                  <a:lnTo>
                    <a:pt x="630" y="38"/>
                  </a:lnTo>
                  <a:lnTo>
                    <a:pt x="632" y="44"/>
                  </a:lnTo>
                  <a:lnTo>
                    <a:pt x="633" y="49"/>
                  </a:lnTo>
                  <a:lnTo>
                    <a:pt x="634" y="55"/>
                  </a:lnTo>
                  <a:lnTo>
                    <a:pt x="634" y="55"/>
                  </a:lnTo>
                  <a:lnTo>
                    <a:pt x="634" y="58"/>
                  </a:lnTo>
                  <a:lnTo>
                    <a:pt x="635" y="61"/>
                  </a:lnTo>
                  <a:lnTo>
                    <a:pt x="635" y="62"/>
                  </a:lnTo>
                  <a:lnTo>
                    <a:pt x="639" y="112"/>
                  </a:lnTo>
                  <a:lnTo>
                    <a:pt x="645" y="163"/>
                  </a:lnTo>
                  <a:lnTo>
                    <a:pt x="654" y="212"/>
                  </a:lnTo>
                  <a:lnTo>
                    <a:pt x="665" y="261"/>
                  </a:lnTo>
                  <a:lnTo>
                    <a:pt x="678" y="309"/>
                  </a:lnTo>
                  <a:lnTo>
                    <a:pt x="693" y="356"/>
                  </a:lnTo>
                  <a:lnTo>
                    <a:pt x="710" y="402"/>
                  </a:lnTo>
                  <a:lnTo>
                    <a:pt x="729" y="447"/>
                  </a:lnTo>
                  <a:lnTo>
                    <a:pt x="750" y="491"/>
                  </a:lnTo>
                  <a:lnTo>
                    <a:pt x="773" y="534"/>
                  </a:lnTo>
                  <a:lnTo>
                    <a:pt x="798" y="575"/>
                  </a:lnTo>
                  <a:lnTo>
                    <a:pt x="825" y="616"/>
                  </a:lnTo>
                  <a:lnTo>
                    <a:pt x="853" y="655"/>
                  </a:lnTo>
                  <a:lnTo>
                    <a:pt x="883" y="693"/>
                  </a:lnTo>
                  <a:lnTo>
                    <a:pt x="915" y="729"/>
                  </a:lnTo>
                  <a:lnTo>
                    <a:pt x="948" y="764"/>
                  </a:lnTo>
                  <a:lnTo>
                    <a:pt x="982" y="797"/>
                  </a:lnTo>
                  <a:lnTo>
                    <a:pt x="1019" y="830"/>
                  </a:lnTo>
                  <a:lnTo>
                    <a:pt x="1056" y="860"/>
                  </a:lnTo>
                  <a:lnTo>
                    <a:pt x="1095" y="888"/>
                  </a:lnTo>
                  <a:lnTo>
                    <a:pt x="1135" y="915"/>
                  </a:lnTo>
                  <a:lnTo>
                    <a:pt x="1177" y="940"/>
                  </a:lnTo>
                  <a:lnTo>
                    <a:pt x="1219" y="963"/>
                  </a:lnTo>
                  <a:lnTo>
                    <a:pt x="1263" y="985"/>
                  </a:lnTo>
                  <a:lnTo>
                    <a:pt x="1308" y="1005"/>
                  </a:lnTo>
                  <a:lnTo>
                    <a:pt x="1354" y="1022"/>
                  </a:lnTo>
                  <a:lnTo>
                    <a:pt x="1400" y="1037"/>
                  </a:lnTo>
                  <a:lnTo>
                    <a:pt x="1449" y="1050"/>
                  </a:lnTo>
                  <a:lnTo>
                    <a:pt x="1497" y="1062"/>
                  </a:lnTo>
                  <a:lnTo>
                    <a:pt x="1546" y="1071"/>
                  </a:lnTo>
                  <a:lnTo>
                    <a:pt x="1597" y="1078"/>
                  </a:lnTo>
                  <a:lnTo>
                    <a:pt x="1647" y="1082"/>
                  </a:lnTo>
                  <a:lnTo>
                    <a:pt x="1651" y="1081"/>
                  </a:lnTo>
                  <a:lnTo>
                    <a:pt x="1655" y="1081"/>
                  </a:lnTo>
                  <a:lnTo>
                    <a:pt x="1662" y="1082"/>
                  </a:lnTo>
                  <a:lnTo>
                    <a:pt x="1668" y="1083"/>
                  </a:lnTo>
                  <a:lnTo>
                    <a:pt x="1678" y="1086"/>
                  </a:lnTo>
                  <a:lnTo>
                    <a:pt x="1688" y="1091"/>
                  </a:lnTo>
                  <a:lnTo>
                    <a:pt x="1696" y="1097"/>
                  </a:lnTo>
                  <a:lnTo>
                    <a:pt x="1702" y="1104"/>
                  </a:lnTo>
                  <a:lnTo>
                    <a:pt x="1708" y="1112"/>
                  </a:lnTo>
                  <a:lnTo>
                    <a:pt x="1712" y="1121"/>
                  </a:lnTo>
                  <a:lnTo>
                    <a:pt x="1715" y="1131"/>
                  </a:lnTo>
                  <a:lnTo>
                    <a:pt x="1716" y="1143"/>
                  </a:lnTo>
                  <a:lnTo>
                    <a:pt x="1716" y="1657"/>
                  </a:lnTo>
                  <a:lnTo>
                    <a:pt x="1715" y="1668"/>
                  </a:lnTo>
                  <a:lnTo>
                    <a:pt x="1712" y="1678"/>
                  </a:lnTo>
                  <a:lnTo>
                    <a:pt x="1707" y="1688"/>
                  </a:lnTo>
                  <a:lnTo>
                    <a:pt x="1701" y="1697"/>
                  </a:lnTo>
                  <a:lnTo>
                    <a:pt x="1694" y="1704"/>
                  </a:lnTo>
                  <a:lnTo>
                    <a:pt x="1685" y="1710"/>
                  </a:lnTo>
                  <a:lnTo>
                    <a:pt x="1675" y="1714"/>
                  </a:lnTo>
                  <a:lnTo>
                    <a:pt x="1664" y="1717"/>
                  </a:lnTo>
                  <a:lnTo>
                    <a:pt x="1664" y="1717"/>
                  </a:lnTo>
                  <a:lnTo>
                    <a:pt x="1664" y="1717"/>
                  </a:lnTo>
                  <a:lnTo>
                    <a:pt x="1659" y="1718"/>
                  </a:lnTo>
                  <a:lnTo>
                    <a:pt x="1655" y="1718"/>
                  </a:lnTo>
                  <a:lnTo>
                    <a:pt x="1648" y="1717"/>
                  </a:lnTo>
                  <a:lnTo>
                    <a:pt x="1641" y="1716"/>
                  </a:lnTo>
                  <a:lnTo>
                    <a:pt x="1641" y="1716"/>
                  </a:lnTo>
                  <a:lnTo>
                    <a:pt x="1641" y="1716"/>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6" name="Google Shape;36;p10"/>
            <p:cNvSpPr/>
            <p:nvPr/>
          </p:nvSpPr>
          <p:spPr>
            <a:xfrm>
              <a:off x="2720975" y="3241675"/>
              <a:ext cx="908050" cy="909638"/>
            </a:xfrm>
            <a:custGeom>
              <a:avLst/>
              <a:gdLst/>
              <a:ahLst/>
              <a:cxnLst/>
              <a:rect l="l" t="t" r="r" b="b"/>
              <a:pathLst>
                <a:path w="1716" h="1718" extrusionOk="0">
                  <a:moveTo>
                    <a:pt x="1714" y="1643"/>
                  </a:moveTo>
                  <a:lnTo>
                    <a:pt x="1714" y="1643"/>
                  </a:lnTo>
                  <a:lnTo>
                    <a:pt x="1714" y="1643"/>
                  </a:lnTo>
                  <a:lnTo>
                    <a:pt x="1709" y="1560"/>
                  </a:lnTo>
                  <a:lnTo>
                    <a:pt x="1700" y="1479"/>
                  </a:lnTo>
                  <a:lnTo>
                    <a:pt x="1687" y="1398"/>
                  </a:lnTo>
                  <a:lnTo>
                    <a:pt x="1669" y="1319"/>
                  </a:lnTo>
                  <a:lnTo>
                    <a:pt x="1649" y="1241"/>
                  </a:lnTo>
                  <a:lnTo>
                    <a:pt x="1625" y="1165"/>
                  </a:lnTo>
                  <a:lnTo>
                    <a:pt x="1597" y="1090"/>
                  </a:lnTo>
                  <a:lnTo>
                    <a:pt x="1567" y="1017"/>
                  </a:lnTo>
                  <a:lnTo>
                    <a:pt x="1533" y="945"/>
                  </a:lnTo>
                  <a:lnTo>
                    <a:pt x="1496" y="876"/>
                  </a:lnTo>
                  <a:lnTo>
                    <a:pt x="1456" y="808"/>
                  </a:lnTo>
                  <a:lnTo>
                    <a:pt x="1413" y="743"/>
                  </a:lnTo>
                  <a:lnTo>
                    <a:pt x="1367" y="680"/>
                  </a:lnTo>
                  <a:lnTo>
                    <a:pt x="1318" y="619"/>
                  </a:lnTo>
                  <a:lnTo>
                    <a:pt x="1267" y="560"/>
                  </a:lnTo>
                  <a:lnTo>
                    <a:pt x="1213" y="503"/>
                  </a:lnTo>
                  <a:lnTo>
                    <a:pt x="1156" y="450"/>
                  </a:lnTo>
                  <a:lnTo>
                    <a:pt x="1098" y="398"/>
                  </a:lnTo>
                  <a:lnTo>
                    <a:pt x="1037" y="349"/>
                  </a:lnTo>
                  <a:lnTo>
                    <a:pt x="973" y="304"/>
                  </a:lnTo>
                  <a:lnTo>
                    <a:pt x="908" y="260"/>
                  </a:lnTo>
                  <a:lnTo>
                    <a:pt x="841" y="221"/>
                  </a:lnTo>
                  <a:lnTo>
                    <a:pt x="772" y="183"/>
                  </a:lnTo>
                  <a:lnTo>
                    <a:pt x="700" y="149"/>
                  </a:lnTo>
                  <a:lnTo>
                    <a:pt x="627" y="118"/>
                  </a:lnTo>
                  <a:lnTo>
                    <a:pt x="552" y="91"/>
                  </a:lnTo>
                  <a:lnTo>
                    <a:pt x="476" y="68"/>
                  </a:lnTo>
                  <a:lnTo>
                    <a:pt x="399" y="47"/>
                  </a:lnTo>
                  <a:lnTo>
                    <a:pt x="320" y="30"/>
                  </a:lnTo>
                  <a:lnTo>
                    <a:pt x="240" y="17"/>
                  </a:lnTo>
                  <a:lnTo>
                    <a:pt x="158" y="7"/>
                  </a:lnTo>
                  <a:lnTo>
                    <a:pt x="75" y="2"/>
                  </a:lnTo>
                  <a:lnTo>
                    <a:pt x="68" y="1"/>
                  </a:lnTo>
                  <a:lnTo>
                    <a:pt x="61" y="0"/>
                  </a:lnTo>
                  <a:lnTo>
                    <a:pt x="57" y="1"/>
                  </a:lnTo>
                  <a:lnTo>
                    <a:pt x="52" y="1"/>
                  </a:lnTo>
                  <a:lnTo>
                    <a:pt x="41" y="4"/>
                  </a:lnTo>
                  <a:lnTo>
                    <a:pt x="31" y="8"/>
                  </a:lnTo>
                  <a:lnTo>
                    <a:pt x="22" y="14"/>
                  </a:lnTo>
                  <a:lnTo>
                    <a:pt x="15" y="21"/>
                  </a:lnTo>
                  <a:lnTo>
                    <a:pt x="9" y="30"/>
                  </a:lnTo>
                  <a:lnTo>
                    <a:pt x="4" y="39"/>
                  </a:lnTo>
                  <a:lnTo>
                    <a:pt x="1" y="51"/>
                  </a:lnTo>
                  <a:lnTo>
                    <a:pt x="0" y="62"/>
                  </a:lnTo>
                  <a:lnTo>
                    <a:pt x="0" y="575"/>
                  </a:lnTo>
                  <a:lnTo>
                    <a:pt x="1" y="581"/>
                  </a:lnTo>
                  <a:lnTo>
                    <a:pt x="2" y="586"/>
                  </a:lnTo>
                  <a:lnTo>
                    <a:pt x="3" y="593"/>
                  </a:lnTo>
                  <a:lnTo>
                    <a:pt x="5" y="598"/>
                  </a:lnTo>
                  <a:lnTo>
                    <a:pt x="9" y="607"/>
                  </a:lnTo>
                  <a:lnTo>
                    <a:pt x="16" y="616"/>
                  </a:lnTo>
                  <a:lnTo>
                    <a:pt x="24" y="623"/>
                  </a:lnTo>
                  <a:lnTo>
                    <a:pt x="33" y="629"/>
                  </a:lnTo>
                  <a:lnTo>
                    <a:pt x="38" y="631"/>
                  </a:lnTo>
                  <a:lnTo>
                    <a:pt x="43" y="633"/>
                  </a:lnTo>
                  <a:lnTo>
                    <a:pt x="48" y="634"/>
                  </a:lnTo>
                  <a:lnTo>
                    <a:pt x="55" y="635"/>
                  </a:lnTo>
                  <a:lnTo>
                    <a:pt x="58" y="636"/>
                  </a:lnTo>
                  <a:lnTo>
                    <a:pt x="61" y="636"/>
                  </a:lnTo>
                  <a:lnTo>
                    <a:pt x="62" y="636"/>
                  </a:lnTo>
                  <a:lnTo>
                    <a:pt x="112" y="640"/>
                  </a:lnTo>
                  <a:lnTo>
                    <a:pt x="163" y="646"/>
                  </a:lnTo>
                  <a:lnTo>
                    <a:pt x="212" y="655"/>
                  </a:lnTo>
                  <a:lnTo>
                    <a:pt x="261" y="666"/>
                  </a:lnTo>
                  <a:lnTo>
                    <a:pt x="309" y="679"/>
                  </a:lnTo>
                  <a:lnTo>
                    <a:pt x="355" y="694"/>
                  </a:lnTo>
                  <a:lnTo>
                    <a:pt x="402" y="711"/>
                  </a:lnTo>
                  <a:lnTo>
                    <a:pt x="446" y="730"/>
                  </a:lnTo>
                  <a:lnTo>
                    <a:pt x="491" y="752"/>
                  </a:lnTo>
                  <a:lnTo>
                    <a:pt x="533" y="774"/>
                  </a:lnTo>
                  <a:lnTo>
                    <a:pt x="575" y="799"/>
                  </a:lnTo>
                  <a:lnTo>
                    <a:pt x="615" y="826"/>
                  </a:lnTo>
                  <a:lnTo>
                    <a:pt x="655" y="854"/>
                  </a:lnTo>
                  <a:lnTo>
                    <a:pt x="692" y="884"/>
                  </a:lnTo>
                  <a:lnTo>
                    <a:pt x="728" y="916"/>
                  </a:lnTo>
                  <a:lnTo>
                    <a:pt x="763" y="949"/>
                  </a:lnTo>
                  <a:lnTo>
                    <a:pt x="796" y="984"/>
                  </a:lnTo>
                  <a:lnTo>
                    <a:pt x="829" y="1020"/>
                  </a:lnTo>
                  <a:lnTo>
                    <a:pt x="859" y="1058"/>
                  </a:lnTo>
                  <a:lnTo>
                    <a:pt x="887" y="1097"/>
                  </a:lnTo>
                  <a:lnTo>
                    <a:pt x="915" y="1137"/>
                  </a:lnTo>
                  <a:lnTo>
                    <a:pt x="939" y="1178"/>
                  </a:lnTo>
                  <a:lnTo>
                    <a:pt x="962" y="1221"/>
                  </a:lnTo>
                  <a:lnTo>
                    <a:pt x="984" y="1265"/>
                  </a:lnTo>
                  <a:lnTo>
                    <a:pt x="1004" y="1310"/>
                  </a:lnTo>
                  <a:lnTo>
                    <a:pt x="1021" y="1355"/>
                  </a:lnTo>
                  <a:lnTo>
                    <a:pt x="1036" y="1403"/>
                  </a:lnTo>
                  <a:lnTo>
                    <a:pt x="1049" y="1451"/>
                  </a:lnTo>
                  <a:lnTo>
                    <a:pt x="1060" y="1499"/>
                  </a:lnTo>
                  <a:lnTo>
                    <a:pt x="1069" y="1549"/>
                  </a:lnTo>
                  <a:lnTo>
                    <a:pt x="1076" y="1598"/>
                  </a:lnTo>
                  <a:lnTo>
                    <a:pt x="1080" y="1649"/>
                  </a:lnTo>
                  <a:lnTo>
                    <a:pt x="1080" y="1653"/>
                  </a:lnTo>
                  <a:lnTo>
                    <a:pt x="1079" y="1657"/>
                  </a:lnTo>
                  <a:lnTo>
                    <a:pt x="1080" y="1664"/>
                  </a:lnTo>
                  <a:lnTo>
                    <a:pt x="1081" y="1671"/>
                  </a:lnTo>
                  <a:lnTo>
                    <a:pt x="1081" y="1671"/>
                  </a:lnTo>
                  <a:lnTo>
                    <a:pt x="1081" y="1671"/>
                  </a:lnTo>
                  <a:lnTo>
                    <a:pt x="1085" y="1680"/>
                  </a:lnTo>
                  <a:lnTo>
                    <a:pt x="1090" y="1690"/>
                  </a:lnTo>
                  <a:lnTo>
                    <a:pt x="1096" y="1698"/>
                  </a:lnTo>
                  <a:lnTo>
                    <a:pt x="1103" y="1705"/>
                  </a:lnTo>
                  <a:lnTo>
                    <a:pt x="1111" y="1710"/>
                  </a:lnTo>
                  <a:lnTo>
                    <a:pt x="1120" y="1714"/>
                  </a:lnTo>
                  <a:lnTo>
                    <a:pt x="1130" y="1717"/>
                  </a:lnTo>
                  <a:lnTo>
                    <a:pt x="1141" y="1718"/>
                  </a:lnTo>
                  <a:lnTo>
                    <a:pt x="1655" y="1718"/>
                  </a:lnTo>
                  <a:lnTo>
                    <a:pt x="1666" y="1717"/>
                  </a:lnTo>
                  <a:lnTo>
                    <a:pt x="1676" y="1714"/>
                  </a:lnTo>
                  <a:lnTo>
                    <a:pt x="1685" y="1709"/>
                  </a:lnTo>
                  <a:lnTo>
                    <a:pt x="1695" y="1703"/>
                  </a:lnTo>
                  <a:lnTo>
                    <a:pt x="1702" y="1696"/>
                  </a:lnTo>
                  <a:lnTo>
                    <a:pt x="1708" y="1687"/>
                  </a:lnTo>
                  <a:lnTo>
                    <a:pt x="1712" y="1677"/>
                  </a:lnTo>
                  <a:lnTo>
                    <a:pt x="1715" y="1666"/>
                  </a:lnTo>
                  <a:lnTo>
                    <a:pt x="1715" y="1666"/>
                  </a:lnTo>
                  <a:lnTo>
                    <a:pt x="1715" y="1666"/>
                  </a:lnTo>
                  <a:lnTo>
                    <a:pt x="1715" y="1665"/>
                  </a:lnTo>
                  <a:lnTo>
                    <a:pt x="1715" y="1664"/>
                  </a:lnTo>
                  <a:lnTo>
                    <a:pt x="1716" y="1661"/>
                  </a:lnTo>
                  <a:lnTo>
                    <a:pt x="1716" y="1657"/>
                  </a:lnTo>
                  <a:lnTo>
                    <a:pt x="1716" y="1650"/>
                  </a:lnTo>
                  <a:lnTo>
                    <a:pt x="1714" y="1643"/>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sp>
        <p:nvSpPr>
          <p:cNvPr id="37" name="Google Shape;37;p10"/>
          <p:cNvSpPr txBox="1"/>
          <p:nvPr/>
        </p:nvSpPr>
        <p:spPr>
          <a:xfrm>
            <a:off x="2486944" y="1984781"/>
            <a:ext cx="6824325" cy="14465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a:solidFill>
                  <a:schemeClr val="lt1"/>
                </a:solidFill>
                <a:latin typeface="Arial"/>
                <a:ea typeface="Arial"/>
                <a:cs typeface="Arial"/>
                <a:sym typeface="Arial"/>
              </a:rPr>
              <a:t>More Free Powerpoint Templates?</a:t>
            </a:r>
            <a:endParaRPr/>
          </a:p>
        </p:txBody>
      </p:sp>
      <p:sp>
        <p:nvSpPr>
          <p:cNvPr id="38" name="Google Shape;38;p10">
            <a:hlinkClick r:id="rId2"/>
          </p:cNvPr>
          <p:cNvSpPr/>
          <p:nvPr/>
        </p:nvSpPr>
        <p:spPr>
          <a:xfrm>
            <a:off x="5337978" y="3638659"/>
            <a:ext cx="1053993" cy="253916"/>
          </a:xfrm>
          <a:prstGeom prst="roundRect">
            <a:avLst>
              <a:gd name="adj" fmla="val 39588"/>
            </a:avLst>
          </a:prstGeom>
          <a:solidFill>
            <a:srgbClr val="FFB6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050"/>
              <a:buFont typeface="Arial"/>
              <a:buNone/>
            </a:pPr>
            <a:r>
              <a:rPr lang="en-US" sz="1050" b="0" i="0" u="none" strike="noStrike" cap="none">
                <a:solidFill>
                  <a:srgbClr val="FFFFFF"/>
                </a:solidFill>
                <a:latin typeface="Arial"/>
                <a:ea typeface="Arial"/>
                <a:cs typeface="Arial"/>
                <a:sym typeface="Arial"/>
              </a:rPr>
              <a:t>Click Here</a:t>
            </a:r>
            <a:endParaRPr/>
          </a:p>
        </p:txBody>
      </p:sp>
      <p:sp>
        <p:nvSpPr>
          <p:cNvPr id="39" name="Google Shape;39;p10"/>
          <p:cNvSpPr txBox="1"/>
          <p:nvPr/>
        </p:nvSpPr>
        <p:spPr>
          <a:xfrm>
            <a:off x="6721293" y="5550010"/>
            <a:ext cx="1180131"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a:solidFill>
                  <a:schemeClr val="lt1"/>
                </a:solidFill>
                <a:latin typeface="Lato"/>
                <a:ea typeface="Lato"/>
                <a:cs typeface="Lato"/>
                <a:sym typeface="Lato"/>
              </a:rPr>
              <a:t>ppt basic </a:t>
            </a:r>
            <a:r>
              <a:rPr lang="en-US" sz="1050">
                <a:solidFill>
                  <a:srgbClr val="FFC023"/>
                </a:solidFill>
                <a:latin typeface="Lato"/>
                <a:ea typeface="Lato"/>
                <a:cs typeface="Lato"/>
                <a:sym typeface="Lato"/>
              </a:rPr>
              <a:t>tutorial</a:t>
            </a:r>
            <a:endParaRPr/>
          </a:p>
        </p:txBody>
      </p:sp>
      <p:sp>
        <p:nvSpPr>
          <p:cNvPr id="40" name="Google Shape;40;p10"/>
          <p:cNvSpPr txBox="1"/>
          <p:nvPr/>
        </p:nvSpPr>
        <p:spPr>
          <a:xfrm>
            <a:off x="5171985" y="5550009"/>
            <a:ext cx="1454244"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a:solidFill>
                  <a:srgbClr val="FFC023"/>
                </a:solidFill>
                <a:latin typeface="Lato"/>
                <a:ea typeface="Lato"/>
                <a:cs typeface="Lato"/>
                <a:sym typeface="Lato"/>
              </a:rPr>
              <a:t>template</a:t>
            </a:r>
            <a:r>
              <a:rPr lang="en-US" sz="1050">
                <a:solidFill>
                  <a:schemeClr val="lt1"/>
                </a:solidFill>
                <a:latin typeface="Lato"/>
                <a:ea typeface="Lato"/>
                <a:cs typeface="Lato"/>
                <a:sym typeface="Lato"/>
              </a:rPr>
              <a:t> collection</a:t>
            </a:r>
            <a:endParaRPr/>
          </a:p>
        </p:txBody>
      </p:sp>
      <p:sp>
        <p:nvSpPr>
          <p:cNvPr id="41" name="Google Shape;41;p10"/>
          <p:cNvSpPr txBox="1"/>
          <p:nvPr/>
        </p:nvSpPr>
        <p:spPr>
          <a:xfrm>
            <a:off x="3675966" y="5550010"/>
            <a:ext cx="133882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a:solidFill>
                  <a:srgbClr val="FFC023"/>
                </a:solidFill>
                <a:latin typeface="Lato"/>
                <a:ea typeface="Lato"/>
                <a:cs typeface="Lato"/>
                <a:sym typeface="Lato"/>
              </a:rPr>
              <a:t>custom</a:t>
            </a:r>
            <a:r>
              <a:rPr lang="en-US" sz="1050">
                <a:solidFill>
                  <a:schemeClr val="lt1"/>
                </a:solidFill>
                <a:latin typeface="Lato"/>
                <a:ea typeface="Lato"/>
                <a:cs typeface="Lato"/>
                <a:sym typeface="Lato"/>
              </a:rPr>
              <a:t> powerpoint</a:t>
            </a:r>
            <a:endParaRPr sz="1050">
              <a:solidFill>
                <a:schemeClr val="lt1"/>
              </a:solidFill>
              <a:latin typeface="Lato"/>
              <a:ea typeface="Lato"/>
              <a:cs typeface="Lato"/>
              <a:sym typeface="Lato"/>
            </a:endParaRPr>
          </a:p>
        </p:txBody>
      </p:sp>
      <p:cxnSp>
        <p:nvCxnSpPr>
          <p:cNvPr id="42" name="Google Shape;42;p10"/>
          <p:cNvCxnSpPr/>
          <p:nvPr/>
        </p:nvCxnSpPr>
        <p:spPr>
          <a:xfrm>
            <a:off x="5098941" y="5566839"/>
            <a:ext cx="0" cy="215650"/>
          </a:xfrm>
          <a:prstGeom prst="straightConnector1">
            <a:avLst/>
          </a:prstGeom>
          <a:noFill/>
          <a:ln w="9525" cap="flat" cmpd="sng">
            <a:solidFill>
              <a:schemeClr val="lt1"/>
            </a:solidFill>
            <a:prstDash val="solid"/>
            <a:miter lim="800000"/>
            <a:headEnd type="none" w="sm" len="sm"/>
            <a:tailEnd type="none" w="sm" len="sm"/>
          </a:ln>
        </p:spPr>
      </p:cxnSp>
      <p:cxnSp>
        <p:nvCxnSpPr>
          <p:cNvPr id="43" name="Google Shape;43;p10"/>
          <p:cNvCxnSpPr/>
          <p:nvPr/>
        </p:nvCxnSpPr>
        <p:spPr>
          <a:xfrm>
            <a:off x="6621838" y="5566839"/>
            <a:ext cx="0" cy="215650"/>
          </a:xfrm>
          <a:prstGeom prst="straightConnector1">
            <a:avLst/>
          </a:prstGeom>
          <a:noFill/>
          <a:ln w="9525" cap="flat" cmpd="sng">
            <a:solidFill>
              <a:schemeClr val="lt1"/>
            </a:solidFill>
            <a:prstDash val="solid"/>
            <a:miter lim="800000"/>
            <a:headEnd type="none" w="sm" len="sm"/>
            <a:tailEnd type="none" w="sm" len="sm"/>
          </a:ln>
        </p:spPr>
      </p:cxnSp>
      <p:sp>
        <p:nvSpPr>
          <p:cNvPr id="44" name="Google Shape;44;p10">
            <a:hlinkClick r:id="rId3"/>
          </p:cNvPr>
          <p:cNvSpPr/>
          <p:nvPr/>
        </p:nvSpPr>
        <p:spPr>
          <a:xfrm>
            <a:off x="3471655" y="5498175"/>
            <a:ext cx="1605266" cy="386918"/>
          </a:xfrm>
          <a:prstGeom prst="roundRect">
            <a:avLst>
              <a:gd name="adj" fmla="val 16667"/>
            </a:avLst>
          </a:prstGeom>
          <a:solidFill>
            <a:srgbClr val="231F20">
              <a:alpha val="0"/>
            </a:srgbClr>
          </a:solidFill>
          <a:ln w="12700" cap="flat" cmpd="sng">
            <a:solidFill>
              <a:srgbClr val="AF4A69">
                <a:alpha val="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5" name="Google Shape;45;p10">
            <a:hlinkClick r:id="rId4"/>
          </p:cNvPr>
          <p:cNvSpPr/>
          <p:nvPr/>
        </p:nvSpPr>
        <p:spPr>
          <a:xfrm>
            <a:off x="5137854" y="5498175"/>
            <a:ext cx="1454243" cy="386918"/>
          </a:xfrm>
          <a:prstGeom prst="roundRect">
            <a:avLst>
              <a:gd name="adj" fmla="val 16667"/>
            </a:avLst>
          </a:prstGeom>
          <a:solidFill>
            <a:srgbClr val="231F20">
              <a:alpha val="0"/>
            </a:srgbClr>
          </a:solidFill>
          <a:ln w="12700" cap="flat" cmpd="sng">
            <a:solidFill>
              <a:srgbClr val="AF4A69">
                <a:alpha val="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6" name="Google Shape;46;p10">
            <a:hlinkClick r:id="rId5"/>
          </p:cNvPr>
          <p:cNvSpPr/>
          <p:nvPr/>
        </p:nvSpPr>
        <p:spPr>
          <a:xfrm>
            <a:off x="6660361" y="5498175"/>
            <a:ext cx="1241064" cy="386918"/>
          </a:xfrm>
          <a:prstGeom prst="roundRect">
            <a:avLst>
              <a:gd name="adj" fmla="val 16667"/>
            </a:avLst>
          </a:prstGeom>
          <a:solidFill>
            <a:srgbClr val="231F20">
              <a:alpha val="0"/>
            </a:srgbClr>
          </a:solidFill>
          <a:ln w="12700" cap="flat" cmpd="sng">
            <a:solidFill>
              <a:srgbClr val="AF4A69">
                <a:alpha val="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CF0F3"/>
        </a:solidFill>
        <a:effectLst/>
      </p:bgPr>
    </p:bg>
    <p:spTree>
      <p:nvGrpSpPr>
        <p:cNvPr id="1" name="Shape 9"/>
        <p:cNvGrpSpPr/>
        <p:nvPr/>
      </p:nvGrpSpPr>
      <p:grpSpPr>
        <a:xfrm>
          <a:off x="0" y="0"/>
          <a:ext cx="0" cy="0"/>
          <a:chOff x="0" y="0"/>
          <a:chExt cx="0" cy="0"/>
        </a:xfrm>
      </p:grpSpPr>
      <p:sp>
        <p:nvSpPr>
          <p:cNvPr id="10" name="Google Shape;10;p1"/>
          <p:cNvSpPr txBox="1"/>
          <p:nvPr/>
        </p:nvSpPr>
        <p:spPr>
          <a:xfrm flipH="1">
            <a:off x="11098521" y="6355819"/>
            <a:ext cx="562118" cy="253916"/>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1050" b="0" i="0" u="none" strike="noStrike" cap="none">
                <a:solidFill>
                  <a:srgbClr val="2C4166"/>
                </a:solidFill>
                <a:latin typeface="Open Sans"/>
                <a:ea typeface="Open Sans"/>
                <a:cs typeface="Open Sans"/>
                <a:sym typeface="Open Sans"/>
              </a:rPr>
              <a:t>‹#›</a:t>
            </a:fld>
            <a:endParaRPr sz="1050" b="0" i="0" u="none" strike="noStrike" cap="none">
              <a:solidFill>
                <a:srgbClr val="2C4166"/>
              </a:solidFill>
              <a:latin typeface="Open Sans"/>
              <a:ea typeface="Open Sans"/>
              <a:cs typeface="Open Sans"/>
              <a:sym typeface="Open Sans"/>
            </a:endParaRPr>
          </a:p>
        </p:txBody>
      </p:sp>
      <p:sp>
        <p:nvSpPr>
          <p:cNvPr id="11" name="Google Shape;11;p1"/>
          <p:cNvSpPr txBox="1"/>
          <p:nvPr/>
        </p:nvSpPr>
        <p:spPr>
          <a:xfrm>
            <a:off x="531362" y="6351972"/>
            <a:ext cx="3916814"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b="1" i="0" u="none" strike="noStrike" cap="none">
                <a:solidFill>
                  <a:srgbClr val="2C4166"/>
                </a:solidFill>
                <a:latin typeface="Open Sans"/>
                <a:ea typeface="Open Sans"/>
                <a:cs typeface="Open Sans"/>
                <a:sym typeface="Open Sans"/>
              </a:rPr>
              <a:t>2021 //</a:t>
            </a:r>
            <a:r>
              <a:rPr lang="en-US" sz="1050" b="0" i="0" u="none" strike="noStrike" cap="none">
                <a:solidFill>
                  <a:srgbClr val="2C4166"/>
                </a:solidFill>
                <a:latin typeface="Open Sans"/>
                <a:ea typeface="Open Sans"/>
                <a:cs typeface="Open Sans"/>
                <a:sym typeface="Open Sans"/>
              </a:rPr>
              <a:t> Multiproject presentation</a:t>
            </a:r>
            <a:endParaRPr/>
          </a:p>
        </p:txBody>
      </p:sp>
      <p:cxnSp>
        <p:nvCxnSpPr>
          <p:cNvPr id="12" name="Google Shape;12;p1"/>
          <p:cNvCxnSpPr/>
          <p:nvPr/>
        </p:nvCxnSpPr>
        <p:spPr>
          <a:xfrm>
            <a:off x="0" y="6482777"/>
            <a:ext cx="400050" cy="0"/>
          </a:xfrm>
          <a:prstGeom prst="straightConnector1">
            <a:avLst/>
          </a:prstGeom>
          <a:noFill/>
          <a:ln w="9525" cap="flat" cmpd="sng">
            <a:solidFill>
              <a:srgbClr val="2C4166">
                <a:alpha val="40000"/>
              </a:srgbClr>
            </a:solidFill>
            <a:prstDash val="solid"/>
            <a:miter lim="800000"/>
            <a:headEnd type="none" w="sm" len="sm"/>
            <a:tailEnd type="none" w="sm" len="sm"/>
          </a:ln>
        </p:spPr>
      </p:cxnSp>
      <p:cxnSp>
        <p:nvCxnSpPr>
          <p:cNvPr id="13" name="Google Shape;13;p1"/>
          <p:cNvCxnSpPr/>
          <p:nvPr/>
        </p:nvCxnSpPr>
        <p:spPr>
          <a:xfrm>
            <a:off x="11791950" y="6482777"/>
            <a:ext cx="400050" cy="0"/>
          </a:xfrm>
          <a:prstGeom prst="straightConnector1">
            <a:avLst/>
          </a:prstGeom>
          <a:noFill/>
          <a:ln w="9525" cap="flat" cmpd="sng">
            <a:solidFill>
              <a:srgbClr val="2C4166">
                <a:alpha val="40000"/>
              </a:srgbClr>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436">
          <p15:clr>
            <a:srgbClr val="F26B43"/>
          </p15:clr>
        </p15:guide>
        <p15:guide id="2" orient="horz" pos="3884">
          <p15:clr>
            <a:srgbClr val="F26B43"/>
          </p15:clr>
        </p15:guide>
        <p15:guide id="3" pos="846">
          <p15:clr>
            <a:srgbClr val="F26B43"/>
          </p15:clr>
        </p15:guide>
        <p15:guide id="4" pos="6834">
          <p15:clr>
            <a:srgbClr val="F26B43"/>
          </p15:clr>
        </p15:guide>
        <p15:guide id="5"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pn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microsoft.com/office/2007/relationships/hdphoto" Target="../media/hdphoto1.wdp"/><Relationship Id="rId3" Type="http://schemas.openxmlformats.org/officeDocument/2006/relationships/image" Target="../media/image3.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jp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70" name="Google Shape;70;p15"/>
          <p:cNvPicPr preferRelativeResize="0"/>
          <p:nvPr/>
        </p:nvPicPr>
        <p:blipFill>
          <a:blip r:embed="rId3">
            <a:alphaModFix/>
          </a:blip>
          <a:stretch>
            <a:fillRect/>
          </a:stretch>
        </p:blipFill>
        <p:spPr>
          <a:xfrm>
            <a:off x="10683550" y="6211075"/>
            <a:ext cx="1508450" cy="490525"/>
          </a:xfrm>
          <a:prstGeom prst="rect">
            <a:avLst/>
          </a:prstGeom>
          <a:noFill/>
          <a:ln>
            <a:noFill/>
          </a:ln>
        </p:spPr>
      </p:pic>
      <p:sp>
        <p:nvSpPr>
          <p:cNvPr id="71" name="Google Shape;71;p15"/>
          <p:cNvSpPr/>
          <p:nvPr/>
        </p:nvSpPr>
        <p:spPr>
          <a:xfrm rot="5400000">
            <a:off x="-1" y="0"/>
            <a:ext cx="6857999" cy="6857999"/>
          </a:xfrm>
          <a:prstGeom prst="rtTriangle">
            <a:avLst/>
          </a:prstGeom>
          <a:solidFill>
            <a:srgbClr val="ECF0F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72" name="Google Shape;72;p15"/>
          <p:cNvSpPr/>
          <p:nvPr/>
        </p:nvSpPr>
        <p:spPr>
          <a:xfrm>
            <a:off x="0" y="-1007365"/>
            <a:ext cx="12192000" cy="12191998"/>
          </a:xfrm>
          <a:prstGeom prst="blockArc">
            <a:avLst>
              <a:gd name="adj1" fmla="val 8303682"/>
              <a:gd name="adj2" fmla="val 19631814"/>
              <a:gd name="adj3" fmla="val 25744"/>
            </a:avLst>
          </a:prstGeom>
          <a:solidFill>
            <a:srgbClr val="ECF0F3"/>
          </a:solidFill>
          <a:ln>
            <a:noFill/>
          </a:ln>
          <a:effectLst>
            <a:outerShdw blurRad="698500" dist="736600" dir="2700000" sx="98000" sy="98000" algn="br" rotWithShape="0">
              <a:srgbClr val="0C0C0C">
                <a:alpha val="1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73" name="Google Shape;73;p15"/>
          <p:cNvSpPr/>
          <p:nvPr/>
        </p:nvSpPr>
        <p:spPr>
          <a:xfrm>
            <a:off x="0" y="794081"/>
            <a:ext cx="10390553" cy="10390551"/>
          </a:xfrm>
          <a:prstGeom prst="blockArc">
            <a:avLst>
              <a:gd name="adj1" fmla="val 9119408"/>
              <a:gd name="adj2" fmla="val 17702443"/>
              <a:gd name="adj3" fmla="val 22504"/>
            </a:avLst>
          </a:prstGeom>
          <a:solidFill>
            <a:srgbClr val="ECF0F3"/>
          </a:solidFill>
          <a:ln>
            <a:noFill/>
          </a:ln>
          <a:effectLst>
            <a:outerShdw blurRad="698500" dist="736600" dir="2700000" sx="98000" sy="98000" algn="br" rotWithShape="0">
              <a:srgbClr val="0C0C0C">
                <a:alpha val="1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74" name="Google Shape;74;p15"/>
          <p:cNvSpPr/>
          <p:nvPr/>
        </p:nvSpPr>
        <p:spPr>
          <a:xfrm>
            <a:off x="0" y="2531367"/>
            <a:ext cx="8653267" cy="8653265"/>
          </a:xfrm>
          <a:prstGeom prst="blockArc">
            <a:avLst>
              <a:gd name="adj1" fmla="val 10673165"/>
              <a:gd name="adj2" fmla="val 16229237"/>
              <a:gd name="adj3" fmla="val 18120"/>
            </a:avLst>
          </a:prstGeom>
          <a:solidFill>
            <a:srgbClr val="ECF0F3"/>
          </a:solidFill>
          <a:ln>
            <a:noFill/>
          </a:ln>
          <a:effectLst>
            <a:outerShdw blurRad="698500" dist="736600" dir="2700000" sx="98000" sy="98000" algn="br" rotWithShape="0">
              <a:srgbClr val="0C0C0C">
                <a:alpha val="1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76" name="Google Shape;76;p15"/>
          <p:cNvSpPr txBox="1"/>
          <p:nvPr/>
        </p:nvSpPr>
        <p:spPr>
          <a:xfrm>
            <a:off x="660807" y="477390"/>
            <a:ext cx="5536382" cy="2585283"/>
          </a:xfrm>
          <a:prstGeom prst="rect">
            <a:avLst/>
          </a:prstGeom>
          <a:noFill/>
          <a:ln>
            <a:noFill/>
          </a:ln>
        </p:spPr>
        <p:txBody>
          <a:bodyPr spcFirstLastPara="1" wrap="square" lIns="91425" tIns="45700" rIns="91425" bIns="45700" anchor="t" anchorCtr="0">
            <a:spAutoFit/>
          </a:bodyPr>
          <a:lstStyle/>
          <a:p>
            <a:r>
              <a:rPr lang="en-IN" sz="5400" dirty="0">
                <a:solidFill>
                  <a:srgbClr val="2C4166"/>
                </a:solidFill>
              </a:rPr>
              <a:t>Our Approach</a:t>
            </a:r>
            <a:endParaRPr lang="en-IN" sz="5400" b="1" dirty="0">
              <a:solidFill>
                <a:srgbClr val="2C4166"/>
              </a:solidFill>
            </a:endParaRPr>
          </a:p>
          <a:p>
            <a:pPr lvl="0"/>
            <a:r>
              <a:rPr lang="en-IN" sz="5400" dirty="0">
                <a:solidFill>
                  <a:srgbClr val="2C4166"/>
                </a:solidFill>
              </a:rPr>
              <a:t>To</a:t>
            </a:r>
            <a:r>
              <a:rPr lang="en-IN" sz="5400" b="1" dirty="0">
                <a:solidFill>
                  <a:srgbClr val="2C4166"/>
                </a:solidFill>
              </a:rPr>
              <a:t> Sentiment Analysis</a:t>
            </a:r>
          </a:p>
        </p:txBody>
      </p:sp>
      <p:sp>
        <p:nvSpPr>
          <p:cNvPr id="77" name="Google Shape;77;p15"/>
          <p:cNvSpPr txBox="1"/>
          <p:nvPr/>
        </p:nvSpPr>
        <p:spPr>
          <a:xfrm>
            <a:off x="4456589" y="3918179"/>
            <a:ext cx="7332957" cy="2292895"/>
          </a:xfrm>
          <a:prstGeom prst="rect">
            <a:avLst/>
          </a:prstGeom>
          <a:noFill/>
          <a:ln>
            <a:noFill/>
          </a:ln>
        </p:spPr>
        <p:txBody>
          <a:bodyPr spcFirstLastPara="1" wrap="square" lIns="91425" tIns="45700" rIns="91425" bIns="45700" anchor="t" anchorCtr="0">
            <a:spAutoFit/>
          </a:bodyPr>
          <a:lstStyle/>
          <a:p>
            <a:pPr lvl="0" algn="ctr">
              <a:lnSpc>
                <a:spcPct val="130000"/>
              </a:lnSpc>
            </a:pPr>
            <a:r>
              <a:rPr lang="en-US" sz="2200" dirty="0">
                <a:solidFill>
                  <a:schemeClr val="bg2">
                    <a:lumMod val="75000"/>
                  </a:schemeClr>
                </a:solidFill>
                <a:latin typeface="Roboto" panose="02000000000000000000" pitchFamily="2" charset="0"/>
                <a:ea typeface="Roboto" panose="02000000000000000000" pitchFamily="2" charset="0"/>
                <a:cs typeface="Roboto" panose="02000000000000000000" pitchFamily="2" charset="0"/>
                <a:sym typeface="Open Sans"/>
              </a:rPr>
              <a:t>Our solution utilizes machine learning algorithms for sentiment analysis, specifically focused on hotel reviews. We process review comments, classify them as positive or negative, and summarize the results using various tools, delivering clear insights for better decision-making.</a:t>
            </a:r>
            <a:endParaRPr sz="2200" dirty="0">
              <a:solidFill>
                <a:schemeClr val="bg2">
                  <a:lumMod val="75000"/>
                </a:schemeClr>
              </a:solidFill>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transition spd="med">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254" name="Google Shape;254;p22"/>
          <p:cNvPicPr preferRelativeResize="0"/>
          <p:nvPr/>
        </p:nvPicPr>
        <p:blipFill>
          <a:blip r:embed="rId3">
            <a:alphaModFix/>
          </a:blip>
          <a:stretch>
            <a:fillRect/>
          </a:stretch>
        </p:blipFill>
        <p:spPr>
          <a:xfrm>
            <a:off x="8415763" y="6371750"/>
            <a:ext cx="3800475" cy="457200"/>
          </a:xfrm>
          <a:prstGeom prst="rect">
            <a:avLst/>
          </a:prstGeom>
          <a:noFill/>
          <a:ln>
            <a:noFill/>
          </a:ln>
        </p:spPr>
      </p:pic>
      <p:pic>
        <p:nvPicPr>
          <p:cNvPr id="255" name="Google Shape;255;p22"/>
          <p:cNvPicPr preferRelativeResize="0"/>
          <p:nvPr/>
        </p:nvPicPr>
        <p:blipFill>
          <a:blip r:embed="rId4">
            <a:alphaModFix/>
          </a:blip>
          <a:stretch>
            <a:fillRect/>
          </a:stretch>
        </p:blipFill>
        <p:spPr>
          <a:xfrm>
            <a:off x="10" y="6371750"/>
            <a:ext cx="3048000" cy="381000"/>
          </a:xfrm>
          <a:prstGeom prst="rect">
            <a:avLst/>
          </a:prstGeom>
          <a:noFill/>
          <a:ln>
            <a:noFill/>
          </a:ln>
        </p:spPr>
      </p:pic>
      <p:sp>
        <p:nvSpPr>
          <p:cNvPr id="256" name="Google Shape;256;p22"/>
          <p:cNvSpPr txBox="1"/>
          <p:nvPr/>
        </p:nvSpPr>
        <p:spPr>
          <a:xfrm>
            <a:off x="468996" y="2874100"/>
            <a:ext cx="3035700" cy="8310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4800" b="1">
                <a:solidFill>
                  <a:srgbClr val="2C4166"/>
                </a:solidFill>
                <a:latin typeface="Roboto"/>
                <a:ea typeface="Roboto"/>
                <a:cs typeface="Roboto"/>
                <a:sym typeface="Roboto"/>
              </a:rPr>
              <a:t>Features</a:t>
            </a:r>
            <a:endParaRPr sz="4800" b="1">
              <a:solidFill>
                <a:srgbClr val="2C4166"/>
              </a:solidFill>
              <a:latin typeface="Roboto"/>
              <a:ea typeface="Roboto"/>
              <a:cs typeface="Roboto"/>
              <a:sym typeface="Roboto"/>
            </a:endParaRPr>
          </a:p>
        </p:txBody>
      </p:sp>
      <p:sp>
        <p:nvSpPr>
          <p:cNvPr id="257" name="Google Shape;257;p22"/>
          <p:cNvSpPr/>
          <p:nvPr/>
        </p:nvSpPr>
        <p:spPr>
          <a:xfrm>
            <a:off x="2788051" y="3666853"/>
            <a:ext cx="89700" cy="897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58" name="Google Shape;258;p22"/>
          <p:cNvSpPr/>
          <p:nvPr/>
        </p:nvSpPr>
        <p:spPr>
          <a:xfrm>
            <a:off x="3025313" y="3666853"/>
            <a:ext cx="89700" cy="89700"/>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59" name="Google Shape;259;p22"/>
          <p:cNvSpPr/>
          <p:nvPr/>
        </p:nvSpPr>
        <p:spPr>
          <a:xfrm>
            <a:off x="3262574" y="3666853"/>
            <a:ext cx="89700" cy="89700"/>
          </a:xfrm>
          <a:prstGeom prst="roundRect">
            <a:avLst>
              <a:gd name="adj" fmla="val 1666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60" name="Google Shape;260;p22"/>
          <p:cNvSpPr/>
          <p:nvPr/>
        </p:nvSpPr>
        <p:spPr>
          <a:xfrm>
            <a:off x="3279312" y="1959826"/>
            <a:ext cx="2786100" cy="2785800"/>
          </a:xfrm>
          <a:prstGeom prst="arc">
            <a:avLst>
              <a:gd name="adj1" fmla="val 16186708"/>
              <a:gd name="adj2" fmla="val 5409076"/>
            </a:avLst>
          </a:prstGeom>
          <a:noFill/>
          <a:ln w="9525" cap="flat" cmpd="sng">
            <a:solidFill>
              <a:srgbClr val="2C4166">
                <a:alpha val="14901"/>
              </a:srgbClr>
            </a:solidFill>
            <a:prstDash val="solid"/>
            <a:miter lim="800000"/>
            <a:headEnd type="oval" w="med" len="med"/>
            <a:tailEnd type="oval"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Open Sans"/>
              <a:ea typeface="Open Sans"/>
              <a:cs typeface="Open Sans"/>
              <a:sym typeface="Open Sans"/>
            </a:endParaRPr>
          </a:p>
        </p:txBody>
      </p:sp>
      <p:sp>
        <p:nvSpPr>
          <p:cNvPr id="261" name="Google Shape;261;p22"/>
          <p:cNvSpPr/>
          <p:nvPr/>
        </p:nvSpPr>
        <p:spPr>
          <a:xfrm>
            <a:off x="2510271" y="1190785"/>
            <a:ext cx="4323900" cy="4323900"/>
          </a:xfrm>
          <a:prstGeom prst="arc">
            <a:avLst>
              <a:gd name="adj1" fmla="val 16162077"/>
              <a:gd name="adj2" fmla="val 5407067"/>
            </a:avLst>
          </a:prstGeom>
          <a:noFill/>
          <a:ln w="9525" cap="flat" cmpd="sng">
            <a:solidFill>
              <a:srgbClr val="2C4166">
                <a:alpha val="14901"/>
              </a:srgbClr>
            </a:solidFill>
            <a:prstDash val="solid"/>
            <a:miter lim="800000"/>
            <a:headEnd type="oval" w="med" len="med"/>
            <a:tailEnd type="oval"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Open Sans"/>
              <a:ea typeface="Open Sans"/>
              <a:cs typeface="Open Sans"/>
              <a:sym typeface="Open Sans"/>
            </a:endParaRPr>
          </a:p>
        </p:txBody>
      </p:sp>
      <p:grpSp>
        <p:nvGrpSpPr>
          <p:cNvPr id="262" name="Google Shape;262;p22"/>
          <p:cNvGrpSpPr/>
          <p:nvPr/>
        </p:nvGrpSpPr>
        <p:grpSpPr>
          <a:xfrm>
            <a:off x="6389104" y="3733759"/>
            <a:ext cx="762087" cy="762083"/>
            <a:chOff x="6867333" y="3047959"/>
            <a:chExt cx="762087" cy="762083"/>
          </a:xfrm>
        </p:grpSpPr>
        <p:grpSp>
          <p:nvGrpSpPr>
            <p:cNvPr id="263" name="Google Shape;263;p22"/>
            <p:cNvGrpSpPr/>
            <p:nvPr/>
          </p:nvGrpSpPr>
          <p:grpSpPr>
            <a:xfrm>
              <a:off x="6867333" y="3047959"/>
              <a:ext cx="762087" cy="762083"/>
              <a:chOff x="3095624" y="3067051"/>
              <a:chExt cx="723902" cy="723900"/>
            </a:xfrm>
          </p:grpSpPr>
          <p:sp>
            <p:nvSpPr>
              <p:cNvPr id="264" name="Google Shape;264;p22"/>
              <p:cNvSpPr/>
              <p:nvPr/>
            </p:nvSpPr>
            <p:spPr>
              <a:xfrm>
                <a:off x="3095624" y="3067051"/>
                <a:ext cx="723902" cy="723900"/>
              </a:xfrm>
              <a:prstGeom prst="ellipse">
                <a:avLst/>
              </a:prstGeom>
              <a:solidFill>
                <a:srgbClr val="ECF0F3"/>
              </a:solidFill>
              <a:ln>
                <a:noFill/>
              </a:ln>
              <a:effectLst>
                <a:outerShdw blurRad="406400" dist="228600" dir="2700000" sx="96000" sy="96000" algn="br" rotWithShape="0">
                  <a:srgbClr val="0C0C0C">
                    <a:alpha val="1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65" name="Google Shape;265;p22"/>
              <p:cNvSpPr/>
              <p:nvPr/>
            </p:nvSpPr>
            <p:spPr>
              <a:xfrm>
                <a:off x="3095624" y="3067051"/>
                <a:ext cx="723902" cy="723900"/>
              </a:xfrm>
              <a:prstGeom prst="ellipse">
                <a:avLst/>
              </a:prstGeom>
              <a:solidFill>
                <a:srgbClr val="ECF0F3"/>
              </a:solidFill>
              <a:ln>
                <a:noFill/>
              </a:ln>
              <a:effectLst>
                <a:outerShdw blurRad="254000" dist="190500" dir="13500000" sx="98000" sy="98000" algn="br" rotWithShape="0">
                  <a:schemeClr val="lt1">
                    <a:alpha val="49803"/>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266" name="Google Shape;266;p22"/>
            <p:cNvSpPr/>
            <p:nvPr/>
          </p:nvSpPr>
          <p:spPr>
            <a:xfrm>
              <a:off x="6915025" y="3094807"/>
              <a:ext cx="666702" cy="668388"/>
            </a:xfrm>
            <a:prstGeom prst="ellipse">
              <a:avLst/>
            </a:prstGeom>
            <a:solidFill>
              <a:schemeClr val="accent2"/>
            </a:solidFill>
            <a:ln>
              <a:noFill/>
            </a:ln>
            <a:effectLst>
              <a:outerShdw blurRad="800100" dist="698500" dir="2700000" sx="94000" sy="94000" algn="tl" rotWithShape="0">
                <a:srgbClr val="000000">
                  <a:alpha val="2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267" name="Google Shape;267;p22"/>
          <p:cNvSpPr/>
          <p:nvPr/>
        </p:nvSpPr>
        <p:spPr>
          <a:xfrm>
            <a:off x="6603266" y="3947919"/>
            <a:ext cx="333900" cy="333900"/>
          </a:xfrm>
          <a:prstGeom prst="rect">
            <a:avLst/>
          </a:prstGeom>
          <a:blipFill rotWithShape="1">
            <a:blip r:embed="rId5">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68" name="Google Shape;268;p22"/>
          <p:cNvSpPr txBox="1"/>
          <p:nvPr/>
        </p:nvSpPr>
        <p:spPr>
          <a:xfrm>
            <a:off x="9077745" y="3779838"/>
            <a:ext cx="2658300" cy="1052555"/>
          </a:xfrm>
          <a:prstGeom prst="rect">
            <a:avLst/>
          </a:prstGeom>
          <a:noFill/>
          <a:ln>
            <a:noFill/>
          </a:ln>
        </p:spPr>
        <p:txBody>
          <a:bodyPr spcFirstLastPara="1" wrap="square" lIns="91425" tIns="45700" rIns="91425" bIns="45700" anchor="t" anchorCtr="0">
            <a:spAutoFit/>
          </a:bodyPr>
          <a:lstStyle/>
          <a:p>
            <a:pPr lvl="0">
              <a:lnSpc>
                <a:spcPct val="130000"/>
              </a:lnSpc>
            </a:pPr>
            <a:r>
              <a:rPr lang="en-US" sz="1600" dirty="0">
                <a:solidFill>
                  <a:srgbClr val="2C4166"/>
                </a:solidFill>
                <a:latin typeface="Open Sans"/>
                <a:ea typeface="Open Sans"/>
                <a:cs typeface="Open Sans"/>
                <a:sym typeface="Open Sans"/>
              </a:rPr>
              <a:t>We offer multiple classical models, all trained on real-world datasets</a:t>
            </a:r>
            <a:endParaRPr sz="1600" dirty="0">
              <a:solidFill>
                <a:srgbClr val="2C4166"/>
              </a:solidFill>
              <a:latin typeface="Open Sans"/>
              <a:ea typeface="Open Sans"/>
              <a:cs typeface="Open Sans"/>
              <a:sym typeface="Open Sans"/>
            </a:endParaRPr>
          </a:p>
        </p:txBody>
      </p:sp>
      <p:sp>
        <p:nvSpPr>
          <p:cNvPr id="269" name="Google Shape;269;p22"/>
          <p:cNvSpPr txBox="1"/>
          <p:nvPr/>
        </p:nvSpPr>
        <p:spPr>
          <a:xfrm>
            <a:off x="7269970" y="3930125"/>
            <a:ext cx="1807775" cy="369300"/>
          </a:xfrm>
          <a:prstGeom prst="rect">
            <a:avLst/>
          </a:prstGeom>
          <a:noFill/>
          <a:ln>
            <a:noFill/>
          </a:ln>
        </p:spPr>
        <p:txBody>
          <a:bodyPr spcFirstLastPara="1" wrap="square" lIns="91425" tIns="45700" rIns="91425" bIns="45700" anchor="t" anchorCtr="0">
            <a:spAutoFit/>
          </a:bodyPr>
          <a:lstStyle/>
          <a:p>
            <a:pPr lvl="0"/>
            <a:r>
              <a:rPr lang="en-US" sz="1800" b="1" dirty="0">
                <a:solidFill>
                  <a:srgbClr val="2C4166"/>
                </a:solidFill>
                <a:latin typeface="Roboto"/>
                <a:ea typeface="Roboto"/>
                <a:cs typeface="Roboto"/>
                <a:sym typeface="Roboto"/>
              </a:rPr>
              <a:t>Model Variety</a:t>
            </a:r>
            <a:endParaRPr dirty="0"/>
          </a:p>
        </p:txBody>
      </p:sp>
      <p:grpSp>
        <p:nvGrpSpPr>
          <p:cNvPr id="270" name="Google Shape;270;p22"/>
          <p:cNvGrpSpPr/>
          <p:nvPr/>
        </p:nvGrpSpPr>
        <p:grpSpPr>
          <a:xfrm>
            <a:off x="5178988" y="1076467"/>
            <a:ext cx="762087" cy="762083"/>
            <a:chOff x="6247699" y="1478025"/>
            <a:chExt cx="762087" cy="762083"/>
          </a:xfrm>
        </p:grpSpPr>
        <p:grpSp>
          <p:nvGrpSpPr>
            <p:cNvPr id="271" name="Google Shape;271;p22"/>
            <p:cNvGrpSpPr/>
            <p:nvPr/>
          </p:nvGrpSpPr>
          <p:grpSpPr>
            <a:xfrm>
              <a:off x="6247699" y="1478025"/>
              <a:ext cx="762087" cy="762083"/>
              <a:chOff x="3095624" y="3067051"/>
              <a:chExt cx="723902" cy="723900"/>
            </a:xfrm>
          </p:grpSpPr>
          <p:sp>
            <p:nvSpPr>
              <p:cNvPr id="272" name="Google Shape;272;p22"/>
              <p:cNvSpPr/>
              <p:nvPr/>
            </p:nvSpPr>
            <p:spPr>
              <a:xfrm>
                <a:off x="3095624" y="3067051"/>
                <a:ext cx="723902" cy="723900"/>
              </a:xfrm>
              <a:prstGeom prst="ellipse">
                <a:avLst/>
              </a:prstGeom>
              <a:solidFill>
                <a:srgbClr val="ECF0F3"/>
              </a:solidFill>
              <a:ln>
                <a:noFill/>
              </a:ln>
              <a:effectLst>
                <a:outerShdw blurRad="406400" dist="228600" dir="2700000" sx="96000" sy="96000" algn="br" rotWithShape="0">
                  <a:srgbClr val="0C0C0C">
                    <a:alpha val="1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73" name="Google Shape;273;p22"/>
              <p:cNvSpPr/>
              <p:nvPr/>
            </p:nvSpPr>
            <p:spPr>
              <a:xfrm>
                <a:off x="3095624" y="3067051"/>
                <a:ext cx="723902" cy="723900"/>
              </a:xfrm>
              <a:prstGeom prst="ellipse">
                <a:avLst/>
              </a:prstGeom>
              <a:solidFill>
                <a:srgbClr val="ECF0F3"/>
              </a:solidFill>
              <a:ln>
                <a:noFill/>
              </a:ln>
              <a:effectLst>
                <a:outerShdw blurRad="254000" dist="190500" dir="13500000" sx="98000" sy="98000" algn="br" rotWithShape="0">
                  <a:schemeClr val="lt1">
                    <a:alpha val="49803"/>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274" name="Google Shape;274;p22"/>
            <p:cNvSpPr/>
            <p:nvPr/>
          </p:nvSpPr>
          <p:spPr>
            <a:xfrm>
              <a:off x="6295391" y="1524873"/>
              <a:ext cx="666702" cy="668388"/>
            </a:xfrm>
            <a:prstGeom prst="ellipse">
              <a:avLst/>
            </a:prstGeom>
            <a:solidFill>
              <a:schemeClr val="accent1"/>
            </a:solidFill>
            <a:ln>
              <a:noFill/>
            </a:ln>
            <a:effectLst>
              <a:outerShdw blurRad="800100" dist="698500" dir="2700000" sx="94000" sy="94000" algn="tl" rotWithShape="0">
                <a:srgbClr val="000000">
                  <a:alpha val="2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275" name="Google Shape;275;p22"/>
          <p:cNvSpPr/>
          <p:nvPr/>
        </p:nvSpPr>
        <p:spPr>
          <a:xfrm>
            <a:off x="5393081" y="1290558"/>
            <a:ext cx="333900" cy="333900"/>
          </a:xfrm>
          <a:prstGeom prst="rect">
            <a:avLst/>
          </a:prstGeom>
          <a:blipFill rotWithShape="1">
            <a:blip r:embed="rId6">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76" name="Google Shape;276;p22"/>
          <p:cNvSpPr txBox="1"/>
          <p:nvPr/>
        </p:nvSpPr>
        <p:spPr>
          <a:xfrm>
            <a:off x="8011874" y="1011876"/>
            <a:ext cx="2898300" cy="97890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sz="1600" dirty="0">
                <a:solidFill>
                  <a:srgbClr val="2C4166"/>
                </a:solidFill>
                <a:latin typeface="Open Sans"/>
                <a:ea typeface="Open Sans"/>
                <a:cs typeface="Open Sans"/>
                <a:sym typeface="Open Sans"/>
              </a:rPr>
              <a:t>Top 10 words used by customers to describe your business</a:t>
            </a:r>
            <a:endParaRPr sz="1600" dirty="0">
              <a:solidFill>
                <a:srgbClr val="2C4166"/>
              </a:solidFill>
              <a:latin typeface="Open Sans"/>
              <a:ea typeface="Open Sans"/>
              <a:cs typeface="Open Sans"/>
              <a:sym typeface="Open Sans"/>
            </a:endParaRPr>
          </a:p>
        </p:txBody>
      </p:sp>
      <p:sp>
        <p:nvSpPr>
          <p:cNvPr id="277" name="Google Shape;277;p22"/>
          <p:cNvSpPr txBox="1"/>
          <p:nvPr/>
        </p:nvSpPr>
        <p:spPr>
          <a:xfrm>
            <a:off x="6040744" y="1224329"/>
            <a:ext cx="1899082" cy="354089"/>
          </a:xfrm>
          <a:prstGeom prst="rect">
            <a:avLst/>
          </a:prstGeom>
          <a:noFill/>
          <a:ln>
            <a:noFill/>
          </a:ln>
        </p:spPr>
        <p:txBody>
          <a:bodyPr spcFirstLastPara="1" wrap="square" lIns="91425" tIns="45700" rIns="91425" bIns="45700" anchor="t" anchorCtr="0">
            <a:spAutoFit/>
          </a:bodyPr>
          <a:lstStyle/>
          <a:p>
            <a:pPr lvl="0"/>
            <a:r>
              <a:rPr lang="en-US" sz="1700" b="1" dirty="0">
                <a:solidFill>
                  <a:srgbClr val="2C4166"/>
                </a:solidFill>
                <a:latin typeface="Roboto"/>
                <a:ea typeface="Roboto"/>
                <a:cs typeface="Roboto"/>
                <a:sym typeface="Roboto"/>
              </a:rPr>
              <a:t>Top Descriptors</a:t>
            </a:r>
            <a:endParaRPr sz="1700" dirty="0"/>
          </a:p>
        </p:txBody>
      </p:sp>
      <p:grpSp>
        <p:nvGrpSpPr>
          <p:cNvPr id="278" name="Google Shape;278;p22"/>
          <p:cNvGrpSpPr/>
          <p:nvPr/>
        </p:nvGrpSpPr>
        <p:grpSpPr>
          <a:xfrm>
            <a:off x="5159870" y="4998892"/>
            <a:ext cx="762087" cy="762083"/>
            <a:chOff x="6247699" y="4617892"/>
            <a:chExt cx="762087" cy="762083"/>
          </a:xfrm>
        </p:grpSpPr>
        <p:grpSp>
          <p:nvGrpSpPr>
            <p:cNvPr id="279" name="Google Shape;279;p22"/>
            <p:cNvGrpSpPr/>
            <p:nvPr/>
          </p:nvGrpSpPr>
          <p:grpSpPr>
            <a:xfrm>
              <a:off x="6247699" y="4617892"/>
              <a:ext cx="762087" cy="762083"/>
              <a:chOff x="6247699" y="4617892"/>
              <a:chExt cx="762087" cy="762083"/>
            </a:xfrm>
          </p:grpSpPr>
          <p:sp>
            <p:nvSpPr>
              <p:cNvPr id="280" name="Google Shape;280;p22"/>
              <p:cNvSpPr/>
              <p:nvPr/>
            </p:nvSpPr>
            <p:spPr>
              <a:xfrm>
                <a:off x="6247699" y="4617892"/>
                <a:ext cx="762087" cy="762083"/>
              </a:xfrm>
              <a:prstGeom prst="ellipse">
                <a:avLst/>
              </a:prstGeom>
              <a:solidFill>
                <a:srgbClr val="ECF0F3"/>
              </a:solidFill>
              <a:ln>
                <a:noFill/>
              </a:ln>
              <a:effectLst>
                <a:outerShdw blurRad="406400" dist="228600" dir="2700000" sx="96000" sy="96000" algn="br" rotWithShape="0">
                  <a:srgbClr val="0C0C0C">
                    <a:alpha val="1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81" name="Google Shape;281;p22"/>
              <p:cNvSpPr/>
              <p:nvPr/>
            </p:nvSpPr>
            <p:spPr>
              <a:xfrm>
                <a:off x="6247699" y="4617892"/>
                <a:ext cx="762087" cy="762083"/>
              </a:xfrm>
              <a:prstGeom prst="ellipse">
                <a:avLst/>
              </a:prstGeom>
              <a:solidFill>
                <a:srgbClr val="ECF0F3"/>
              </a:solidFill>
              <a:ln>
                <a:noFill/>
              </a:ln>
              <a:effectLst>
                <a:outerShdw blurRad="254000" dist="190500" dir="13500000" sx="98000" sy="98000" algn="br" rotWithShape="0">
                  <a:schemeClr val="lt1">
                    <a:alpha val="49803"/>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282" name="Google Shape;282;p22"/>
            <p:cNvSpPr/>
            <p:nvPr/>
          </p:nvSpPr>
          <p:spPr>
            <a:xfrm>
              <a:off x="6295391" y="4664740"/>
              <a:ext cx="666702" cy="668388"/>
            </a:xfrm>
            <a:prstGeom prst="ellipse">
              <a:avLst/>
            </a:prstGeom>
            <a:solidFill>
              <a:schemeClr val="accent3"/>
            </a:solidFill>
            <a:ln>
              <a:noFill/>
            </a:ln>
            <a:effectLst>
              <a:outerShdw blurRad="800100" dist="698500" dir="2700000" sx="94000" sy="94000" algn="tl" rotWithShape="0">
                <a:srgbClr val="000000">
                  <a:alpha val="2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283" name="Google Shape;283;p22"/>
          <p:cNvSpPr/>
          <p:nvPr/>
        </p:nvSpPr>
        <p:spPr>
          <a:xfrm>
            <a:off x="5374032" y="5213052"/>
            <a:ext cx="333900" cy="333900"/>
          </a:xfrm>
          <a:prstGeom prst="rect">
            <a:avLst/>
          </a:prstGeom>
          <a:blipFill rotWithShape="1">
            <a:blip r:embed="rId7">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84" name="Google Shape;284;p22"/>
          <p:cNvSpPr txBox="1"/>
          <p:nvPr/>
        </p:nvSpPr>
        <p:spPr>
          <a:xfrm>
            <a:off x="8437808" y="5149375"/>
            <a:ext cx="3397500" cy="1372643"/>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sz="1600" dirty="0">
                <a:solidFill>
                  <a:srgbClr val="2C4166"/>
                </a:solidFill>
                <a:latin typeface="Open Sans"/>
                <a:ea typeface="Open Sans"/>
                <a:cs typeface="Open Sans"/>
                <a:sym typeface="Open Sans"/>
              </a:rPr>
              <a:t>Interactive dashboards provide a clear, quantified view of customer sentiment, helping users better understand their perspectives.</a:t>
            </a:r>
            <a:endParaRPr sz="1600" dirty="0">
              <a:solidFill>
                <a:srgbClr val="2C4166"/>
              </a:solidFill>
              <a:latin typeface="Open Sans"/>
              <a:ea typeface="Open Sans"/>
              <a:cs typeface="Open Sans"/>
              <a:sym typeface="Open Sans"/>
            </a:endParaRPr>
          </a:p>
        </p:txBody>
      </p:sp>
      <p:sp>
        <p:nvSpPr>
          <p:cNvPr id="285" name="Google Shape;285;p22"/>
          <p:cNvSpPr txBox="1"/>
          <p:nvPr/>
        </p:nvSpPr>
        <p:spPr>
          <a:xfrm>
            <a:off x="6040744" y="5271475"/>
            <a:ext cx="2472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2C4166"/>
                </a:solidFill>
                <a:latin typeface="Roboto"/>
                <a:ea typeface="Roboto"/>
                <a:cs typeface="Roboto"/>
                <a:sym typeface="Roboto"/>
              </a:rPr>
              <a:t>Analytics Dashboard</a:t>
            </a:r>
            <a:endParaRPr dirty="0"/>
          </a:p>
        </p:txBody>
      </p:sp>
      <p:pic>
        <p:nvPicPr>
          <p:cNvPr id="286" name="Google Shape;286;p22"/>
          <p:cNvPicPr preferRelativeResize="0">
            <a:picLocks noGrp="1"/>
          </p:cNvPicPr>
          <p:nvPr>
            <p:ph type="pic" idx="2"/>
          </p:nvPr>
        </p:nvPicPr>
        <p:blipFill rotWithShape="1">
          <a:blip r:embed="rId8">
            <a:alphaModFix/>
          </a:blip>
          <a:srcRect l="2840" t="-2270" r="-2840" b="2269"/>
          <a:stretch/>
        </p:blipFill>
        <p:spPr>
          <a:xfrm>
            <a:off x="3842871" y="2523325"/>
            <a:ext cx="1658700" cy="1658700"/>
          </a:xfrm>
          <a:prstGeom prst="ellipse">
            <a:avLst/>
          </a:prstGeom>
          <a:solidFill>
            <a:srgbClr val="D8D8D8">
              <a:alpha val="9803"/>
            </a:srgbClr>
          </a:solidFill>
          <a:ln>
            <a:noFill/>
          </a:ln>
          <a:effectLst>
            <a:outerShdw blurRad="977900" dist="863600" dir="2700000" sx="93000" sy="93000" algn="tl" rotWithShape="0">
              <a:srgbClr val="000000">
                <a:alpha val="28627"/>
              </a:srgbClr>
            </a:outerShdw>
          </a:effectLst>
        </p:spPr>
      </p:pic>
      <p:grpSp>
        <p:nvGrpSpPr>
          <p:cNvPr id="287" name="Google Shape;287;p22"/>
          <p:cNvGrpSpPr/>
          <p:nvPr/>
        </p:nvGrpSpPr>
        <p:grpSpPr>
          <a:xfrm>
            <a:off x="6345543" y="2291440"/>
            <a:ext cx="762050" cy="762050"/>
            <a:chOff x="6247548" y="1477883"/>
            <a:chExt cx="762050" cy="762050"/>
          </a:xfrm>
        </p:grpSpPr>
        <p:grpSp>
          <p:nvGrpSpPr>
            <p:cNvPr id="288" name="Google Shape;288;p22"/>
            <p:cNvGrpSpPr/>
            <p:nvPr/>
          </p:nvGrpSpPr>
          <p:grpSpPr>
            <a:xfrm>
              <a:off x="6247548" y="1477883"/>
              <a:ext cx="762050" cy="762050"/>
              <a:chOff x="3095624" y="3067051"/>
              <a:chExt cx="723900" cy="723900"/>
            </a:xfrm>
          </p:grpSpPr>
          <p:sp>
            <p:nvSpPr>
              <p:cNvPr id="289" name="Google Shape;289;p22"/>
              <p:cNvSpPr/>
              <p:nvPr/>
            </p:nvSpPr>
            <p:spPr>
              <a:xfrm>
                <a:off x="3095624" y="3067051"/>
                <a:ext cx="723900" cy="723900"/>
              </a:xfrm>
              <a:prstGeom prst="ellipse">
                <a:avLst/>
              </a:prstGeom>
              <a:solidFill>
                <a:srgbClr val="ECF0F3"/>
              </a:solidFill>
              <a:ln>
                <a:noFill/>
              </a:ln>
              <a:effectLst>
                <a:outerShdw blurRad="406400" dist="228600" dir="2700000" sx="96000" sy="96000" algn="br" rotWithShape="0">
                  <a:srgbClr val="0C0C0C">
                    <a:alpha val="1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90" name="Google Shape;290;p22"/>
              <p:cNvSpPr/>
              <p:nvPr/>
            </p:nvSpPr>
            <p:spPr>
              <a:xfrm>
                <a:off x="3095624" y="3067051"/>
                <a:ext cx="723900" cy="723900"/>
              </a:xfrm>
              <a:prstGeom prst="ellipse">
                <a:avLst/>
              </a:prstGeom>
              <a:solidFill>
                <a:srgbClr val="ECF0F3"/>
              </a:solidFill>
              <a:ln>
                <a:noFill/>
              </a:ln>
              <a:effectLst>
                <a:outerShdw blurRad="254000" dist="190500" dir="13500000" sx="98000" sy="98000" algn="br" rotWithShape="0">
                  <a:schemeClr val="lt1">
                    <a:alpha val="498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291" name="Google Shape;291;p22"/>
            <p:cNvSpPr/>
            <p:nvPr/>
          </p:nvSpPr>
          <p:spPr>
            <a:xfrm>
              <a:off x="6295391" y="1524873"/>
              <a:ext cx="666600" cy="668400"/>
            </a:xfrm>
            <a:prstGeom prst="ellipse">
              <a:avLst/>
            </a:prstGeom>
            <a:solidFill>
              <a:schemeClr val="accent4"/>
            </a:solidFill>
            <a:ln>
              <a:noFill/>
            </a:ln>
            <a:effectLst>
              <a:outerShdw blurRad="800100" dist="698500" dir="2700000" sx="94000" sy="94000" algn="tl" rotWithShape="0">
                <a:srgbClr val="000000">
                  <a:alpha val="2471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292" name="Google Shape;292;p22"/>
          <p:cNvSpPr/>
          <p:nvPr/>
        </p:nvSpPr>
        <p:spPr>
          <a:xfrm>
            <a:off x="6559857" y="2505742"/>
            <a:ext cx="333900" cy="333900"/>
          </a:xfrm>
          <a:prstGeom prst="rect">
            <a:avLst/>
          </a:prstGeom>
          <a:blipFill rotWithShape="1">
            <a:blip r:embed="rId6">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93" name="Google Shape;293;p22"/>
          <p:cNvSpPr txBox="1"/>
          <p:nvPr/>
        </p:nvSpPr>
        <p:spPr>
          <a:xfrm>
            <a:off x="9134336" y="2253700"/>
            <a:ext cx="2786100" cy="129900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sz="1600" dirty="0">
                <a:solidFill>
                  <a:srgbClr val="2C4166"/>
                </a:solidFill>
                <a:latin typeface="Open Sans"/>
                <a:ea typeface="Open Sans"/>
                <a:cs typeface="Open Sans"/>
                <a:sym typeface="Open Sans"/>
              </a:rPr>
              <a:t>An algorithm assigns sentiment scores to words as positive, negative, or neutral.</a:t>
            </a:r>
            <a:endParaRPr sz="1600" dirty="0">
              <a:solidFill>
                <a:srgbClr val="2C4166"/>
              </a:solidFill>
              <a:latin typeface="Open Sans"/>
              <a:ea typeface="Open Sans"/>
              <a:cs typeface="Open Sans"/>
              <a:sym typeface="Open Sans"/>
            </a:endParaRPr>
          </a:p>
        </p:txBody>
      </p:sp>
      <p:sp>
        <p:nvSpPr>
          <p:cNvPr id="294" name="Google Shape;294;p22"/>
          <p:cNvSpPr txBox="1"/>
          <p:nvPr/>
        </p:nvSpPr>
        <p:spPr>
          <a:xfrm>
            <a:off x="7150369" y="2487950"/>
            <a:ext cx="23331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2C4166"/>
                </a:solidFill>
                <a:latin typeface="Roboto"/>
                <a:ea typeface="Roboto"/>
                <a:cs typeface="Roboto"/>
                <a:sym typeface="Roboto"/>
              </a:rPr>
              <a:t>Sentiment Values</a:t>
            </a:r>
            <a:endParaRPr dirty="0"/>
          </a:p>
        </p:txBody>
      </p:sp>
      <p:sp>
        <p:nvSpPr>
          <p:cNvPr id="295" name="Google Shape;295;p22"/>
          <p:cNvSpPr/>
          <p:nvPr/>
        </p:nvSpPr>
        <p:spPr>
          <a:xfrm>
            <a:off x="1509549" y="6617625"/>
            <a:ext cx="6776100" cy="89700"/>
          </a:xfrm>
          <a:prstGeom prst="roundRect">
            <a:avLst>
              <a:gd name="adj" fmla="val 50000"/>
            </a:avLst>
          </a:prstGeom>
          <a:gradFill>
            <a:gsLst>
              <a:gs pos="0">
                <a:schemeClr val="accent1"/>
              </a:gs>
              <a:gs pos="16000">
                <a:schemeClr val="accent1"/>
              </a:gs>
              <a:gs pos="84000">
                <a:schemeClr val="accent2"/>
              </a:gs>
              <a:gs pos="100000">
                <a:schemeClr val="accent2"/>
              </a:gs>
            </a:gsLst>
            <a:lin ang="0" scaled="0"/>
          </a:gradFill>
          <a:ln>
            <a:noFill/>
          </a:ln>
          <a:effectLst>
            <a:outerShdw blurRad="190500" dist="114300" dir="2700000" sx="98000" sy="98000" algn="tl" rotWithShape="0">
              <a:srgbClr val="000000">
                <a:alpha val="1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296" name="Google Shape;296;p22"/>
          <p:cNvSpPr/>
          <p:nvPr/>
        </p:nvSpPr>
        <p:spPr>
          <a:xfrm>
            <a:off x="214931" y="6617616"/>
            <a:ext cx="1005900" cy="89700"/>
          </a:xfrm>
          <a:prstGeom prst="roundRect">
            <a:avLst>
              <a:gd name="adj" fmla="val 50000"/>
            </a:avLst>
          </a:prstGeom>
          <a:gradFill>
            <a:gsLst>
              <a:gs pos="0">
                <a:schemeClr val="accent3"/>
              </a:gs>
              <a:gs pos="16000">
                <a:schemeClr val="accent3"/>
              </a:gs>
              <a:gs pos="84000">
                <a:schemeClr val="accent4"/>
              </a:gs>
              <a:gs pos="100000">
                <a:schemeClr val="accent4"/>
              </a:gs>
            </a:gsLst>
            <a:lin ang="0" scaled="0"/>
          </a:gradFill>
          <a:ln>
            <a:noFill/>
          </a:ln>
          <a:effectLst>
            <a:outerShdw blurRad="190500" dist="114300" dir="2700000" sx="98000" sy="98000" algn="tl" rotWithShape="0">
              <a:srgbClr val="000000">
                <a:alpha val="1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297" name="Google Shape;297;p22"/>
          <p:cNvSpPr/>
          <p:nvPr/>
        </p:nvSpPr>
        <p:spPr>
          <a:xfrm>
            <a:off x="150829" y="150829"/>
            <a:ext cx="1005900" cy="89700"/>
          </a:xfrm>
          <a:prstGeom prst="roundRect">
            <a:avLst>
              <a:gd name="adj" fmla="val 50000"/>
            </a:avLst>
          </a:prstGeom>
          <a:gradFill>
            <a:gsLst>
              <a:gs pos="0">
                <a:schemeClr val="accent5"/>
              </a:gs>
              <a:gs pos="16000">
                <a:schemeClr val="accent5"/>
              </a:gs>
              <a:gs pos="84000">
                <a:schemeClr val="accent6"/>
              </a:gs>
              <a:gs pos="100000">
                <a:schemeClr val="accent6"/>
              </a:gs>
            </a:gsLst>
            <a:lin ang="0" scaled="0"/>
          </a:gradFill>
          <a:ln>
            <a:noFill/>
          </a:ln>
          <a:effectLst>
            <a:outerShdw blurRad="190500" dist="114300" dir="2700000" sx="98000" sy="98000" algn="tl" rotWithShape="0">
              <a:srgbClr val="000000">
                <a:alpha val="1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02" name="Google Shape;302;p23"/>
          <p:cNvPicPr preferRelativeResize="0"/>
          <p:nvPr/>
        </p:nvPicPr>
        <p:blipFill>
          <a:blip r:embed="rId3">
            <a:alphaModFix/>
          </a:blip>
          <a:stretch>
            <a:fillRect/>
          </a:stretch>
        </p:blipFill>
        <p:spPr>
          <a:xfrm>
            <a:off x="8391513" y="6281025"/>
            <a:ext cx="3800475" cy="457200"/>
          </a:xfrm>
          <a:prstGeom prst="rect">
            <a:avLst/>
          </a:prstGeom>
          <a:noFill/>
          <a:ln>
            <a:noFill/>
          </a:ln>
        </p:spPr>
      </p:pic>
      <p:pic>
        <p:nvPicPr>
          <p:cNvPr id="303" name="Google Shape;303;p23"/>
          <p:cNvPicPr preferRelativeResize="0"/>
          <p:nvPr/>
        </p:nvPicPr>
        <p:blipFill>
          <a:blip r:embed="rId3">
            <a:alphaModFix/>
          </a:blip>
          <a:stretch>
            <a:fillRect/>
          </a:stretch>
        </p:blipFill>
        <p:spPr>
          <a:xfrm>
            <a:off x="-12" y="6284700"/>
            <a:ext cx="3800475" cy="457200"/>
          </a:xfrm>
          <a:prstGeom prst="rect">
            <a:avLst/>
          </a:prstGeom>
          <a:noFill/>
          <a:ln>
            <a:noFill/>
          </a:ln>
        </p:spPr>
      </p:pic>
      <p:sp>
        <p:nvSpPr>
          <p:cNvPr id="304" name="Google Shape;304;p23"/>
          <p:cNvSpPr/>
          <p:nvPr/>
        </p:nvSpPr>
        <p:spPr>
          <a:xfrm>
            <a:off x="1437480" y="1681762"/>
            <a:ext cx="89555" cy="89555"/>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05" name="Google Shape;305;p23"/>
          <p:cNvSpPr/>
          <p:nvPr/>
        </p:nvSpPr>
        <p:spPr>
          <a:xfrm>
            <a:off x="1674742" y="1681762"/>
            <a:ext cx="89555" cy="89555"/>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06" name="Google Shape;306;p23"/>
          <p:cNvSpPr/>
          <p:nvPr/>
        </p:nvSpPr>
        <p:spPr>
          <a:xfrm>
            <a:off x="1912003" y="1681762"/>
            <a:ext cx="89555" cy="89555"/>
          </a:xfrm>
          <a:prstGeom prst="roundRect">
            <a:avLst>
              <a:gd name="adj" fmla="val 1666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07" name="Google Shape;307;p23"/>
          <p:cNvSpPr txBox="1"/>
          <p:nvPr/>
        </p:nvSpPr>
        <p:spPr>
          <a:xfrm>
            <a:off x="1269367" y="560902"/>
            <a:ext cx="9447300" cy="738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200" b="1" dirty="0">
                <a:solidFill>
                  <a:srgbClr val="2C4166"/>
                </a:solidFill>
                <a:latin typeface="Roboto"/>
                <a:ea typeface="Roboto"/>
                <a:cs typeface="Roboto"/>
                <a:sym typeface="Roboto"/>
              </a:rPr>
              <a:t>Challenges in Analysis and Processing</a:t>
            </a:r>
            <a:endParaRPr sz="4200" dirty="0"/>
          </a:p>
        </p:txBody>
      </p:sp>
      <p:grpSp>
        <p:nvGrpSpPr>
          <p:cNvPr id="308" name="Google Shape;308;p23"/>
          <p:cNvGrpSpPr/>
          <p:nvPr/>
        </p:nvGrpSpPr>
        <p:grpSpPr>
          <a:xfrm>
            <a:off x="816436" y="2008609"/>
            <a:ext cx="3348264" cy="1916453"/>
            <a:chOff x="3095624" y="3067051"/>
            <a:chExt cx="723902" cy="723900"/>
          </a:xfrm>
        </p:grpSpPr>
        <p:sp>
          <p:nvSpPr>
            <p:cNvPr id="309" name="Google Shape;309;p23"/>
            <p:cNvSpPr/>
            <p:nvPr/>
          </p:nvSpPr>
          <p:spPr>
            <a:xfrm>
              <a:off x="3095624" y="3067051"/>
              <a:ext cx="723902" cy="723900"/>
            </a:xfrm>
            <a:prstGeom prst="roundRect">
              <a:avLst>
                <a:gd name="adj" fmla="val 16667"/>
              </a:avLst>
            </a:prstGeom>
            <a:solidFill>
              <a:srgbClr val="ECF0F3"/>
            </a:solidFill>
            <a:ln>
              <a:noFill/>
            </a:ln>
            <a:effectLst>
              <a:outerShdw blurRad="406400" dist="228600" dir="2700000" sx="96000" sy="96000" algn="br" rotWithShape="0">
                <a:srgbClr val="0C0C0C">
                  <a:alpha val="1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10" name="Google Shape;310;p23"/>
            <p:cNvSpPr/>
            <p:nvPr/>
          </p:nvSpPr>
          <p:spPr>
            <a:xfrm>
              <a:off x="3095624" y="3067051"/>
              <a:ext cx="723902" cy="723900"/>
            </a:xfrm>
            <a:prstGeom prst="roundRect">
              <a:avLst>
                <a:gd name="adj" fmla="val 16667"/>
              </a:avLst>
            </a:prstGeom>
            <a:solidFill>
              <a:srgbClr val="ECF0F3"/>
            </a:solidFill>
            <a:ln>
              <a:noFill/>
            </a:ln>
            <a:effectLst>
              <a:outerShdw blurRad="254000" dist="190500" dir="13500000" sx="98000" sy="98000" algn="br" rotWithShape="0">
                <a:schemeClr val="lt1">
                  <a:alpha val="49803"/>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311" name="Google Shape;311;p23"/>
          <p:cNvGrpSpPr/>
          <p:nvPr/>
        </p:nvGrpSpPr>
        <p:grpSpPr>
          <a:xfrm>
            <a:off x="1085345" y="3549306"/>
            <a:ext cx="2810573" cy="101949"/>
            <a:chOff x="1673703" y="3601040"/>
            <a:chExt cx="2468880" cy="89555"/>
          </a:xfrm>
        </p:grpSpPr>
        <p:sp>
          <p:nvSpPr>
            <p:cNvPr id="312" name="Google Shape;312;p23"/>
            <p:cNvSpPr/>
            <p:nvPr/>
          </p:nvSpPr>
          <p:spPr>
            <a:xfrm>
              <a:off x="1673703" y="3601040"/>
              <a:ext cx="2468880" cy="89555"/>
            </a:xfrm>
            <a:prstGeom prst="roundRect">
              <a:avLst>
                <a:gd name="adj" fmla="val 50000"/>
              </a:avLst>
            </a:prstGeom>
            <a:solidFill>
              <a:srgbClr val="BFBFBF">
                <a:alpha val="1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13" name="Google Shape;313;p23"/>
            <p:cNvSpPr/>
            <p:nvPr/>
          </p:nvSpPr>
          <p:spPr>
            <a:xfrm>
              <a:off x="1673703" y="3601040"/>
              <a:ext cx="1828800" cy="89555"/>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Open Sans"/>
                  <a:ea typeface="Open Sans"/>
                  <a:cs typeface="Open Sans"/>
                  <a:sym typeface="Open Sans"/>
                </a:rPr>
                <a:t> </a:t>
              </a:r>
              <a:endParaRPr/>
            </a:p>
          </p:txBody>
        </p:sp>
      </p:grpSp>
      <p:grpSp>
        <p:nvGrpSpPr>
          <p:cNvPr id="314" name="Google Shape;314;p23"/>
          <p:cNvGrpSpPr/>
          <p:nvPr/>
        </p:nvGrpSpPr>
        <p:grpSpPr>
          <a:xfrm>
            <a:off x="1103230" y="2319146"/>
            <a:ext cx="2792609" cy="933872"/>
            <a:chOff x="1689413" y="2520435"/>
            <a:chExt cx="2453100" cy="820337"/>
          </a:xfrm>
        </p:grpSpPr>
        <p:sp>
          <p:nvSpPr>
            <p:cNvPr id="315" name="Google Shape;315;p23"/>
            <p:cNvSpPr txBox="1"/>
            <p:nvPr/>
          </p:nvSpPr>
          <p:spPr>
            <a:xfrm>
              <a:off x="1689424" y="2886572"/>
              <a:ext cx="2186700" cy="45420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sz="1200">
                  <a:solidFill>
                    <a:srgbClr val="2C4166"/>
                  </a:solidFill>
                  <a:latin typeface="Open Sans"/>
                  <a:ea typeface="Open Sans"/>
                  <a:cs typeface="Open Sans"/>
                  <a:sym typeface="Open Sans"/>
                </a:rPr>
                <a:t>Gathering data from various sources was  time-consuming.</a:t>
              </a:r>
              <a:endParaRPr/>
            </a:p>
          </p:txBody>
        </p:sp>
        <p:sp>
          <p:nvSpPr>
            <p:cNvPr id="316" name="Google Shape;316;p23"/>
            <p:cNvSpPr txBox="1"/>
            <p:nvPr/>
          </p:nvSpPr>
          <p:spPr>
            <a:xfrm>
              <a:off x="1689413" y="2520435"/>
              <a:ext cx="2453100" cy="35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Font typeface="Arial"/>
                <a:buNone/>
              </a:pPr>
              <a:r>
                <a:rPr lang="en-US" sz="2000" b="1">
                  <a:solidFill>
                    <a:srgbClr val="2C4166"/>
                  </a:solidFill>
                  <a:latin typeface="Roboto"/>
                  <a:ea typeface="Roboto"/>
                  <a:cs typeface="Roboto"/>
                  <a:sym typeface="Roboto"/>
                </a:rPr>
                <a:t>Data Scraping</a:t>
              </a:r>
              <a:endParaRPr/>
            </a:p>
          </p:txBody>
        </p:sp>
      </p:grpSp>
      <p:grpSp>
        <p:nvGrpSpPr>
          <p:cNvPr id="317" name="Google Shape;317;p23"/>
          <p:cNvGrpSpPr/>
          <p:nvPr/>
        </p:nvGrpSpPr>
        <p:grpSpPr>
          <a:xfrm>
            <a:off x="3443236" y="2989504"/>
            <a:ext cx="452525" cy="452525"/>
            <a:chOff x="916705" y="4092576"/>
            <a:chExt cx="397510" cy="397510"/>
          </a:xfrm>
        </p:grpSpPr>
        <p:sp>
          <p:nvSpPr>
            <p:cNvPr id="318" name="Google Shape;318;p23"/>
            <p:cNvSpPr/>
            <p:nvPr/>
          </p:nvSpPr>
          <p:spPr>
            <a:xfrm>
              <a:off x="916705" y="4092576"/>
              <a:ext cx="397510" cy="397510"/>
            </a:xfrm>
            <a:prstGeom prst="roundRect">
              <a:avLst>
                <a:gd name="adj" fmla="val 29154"/>
              </a:avLst>
            </a:prstGeom>
            <a:solidFill>
              <a:schemeClr val="accent1"/>
            </a:solidFill>
            <a:ln>
              <a:noFill/>
            </a:ln>
            <a:effectLst>
              <a:outerShdw blurRad="508000" dist="228600" dir="2700000" sx="95000" sy="95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19" name="Google Shape;319;p23"/>
            <p:cNvSpPr/>
            <p:nvPr/>
          </p:nvSpPr>
          <p:spPr>
            <a:xfrm>
              <a:off x="1002474" y="4178346"/>
              <a:ext cx="225969" cy="225969"/>
            </a:xfrm>
            <a:prstGeom prst="rect">
              <a:avLst/>
            </a:prstGeom>
            <a:blipFill rotWithShape="1">
              <a:blip r:embed="rId4">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320" name="Google Shape;320;p23"/>
          <p:cNvGrpSpPr/>
          <p:nvPr/>
        </p:nvGrpSpPr>
        <p:grpSpPr>
          <a:xfrm>
            <a:off x="8074199" y="2008610"/>
            <a:ext cx="3348264" cy="1916453"/>
            <a:chOff x="3095624" y="3067051"/>
            <a:chExt cx="723902" cy="723900"/>
          </a:xfrm>
        </p:grpSpPr>
        <p:sp>
          <p:nvSpPr>
            <p:cNvPr id="321" name="Google Shape;321;p23"/>
            <p:cNvSpPr/>
            <p:nvPr/>
          </p:nvSpPr>
          <p:spPr>
            <a:xfrm>
              <a:off x="3095624" y="3067051"/>
              <a:ext cx="723902" cy="723900"/>
            </a:xfrm>
            <a:prstGeom prst="roundRect">
              <a:avLst>
                <a:gd name="adj" fmla="val 16667"/>
              </a:avLst>
            </a:prstGeom>
            <a:solidFill>
              <a:srgbClr val="ECF0F3"/>
            </a:solidFill>
            <a:ln>
              <a:noFill/>
            </a:ln>
            <a:effectLst>
              <a:outerShdw blurRad="406400" dist="228600" dir="2700000" sx="96000" sy="96000" algn="br" rotWithShape="0">
                <a:srgbClr val="0C0C0C">
                  <a:alpha val="1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22" name="Google Shape;322;p23"/>
            <p:cNvSpPr/>
            <p:nvPr/>
          </p:nvSpPr>
          <p:spPr>
            <a:xfrm>
              <a:off x="3095624" y="3067051"/>
              <a:ext cx="723902" cy="723900"/>
            </a:xfrm>
            <a:prstGeom prst="roundRect">
              <a:avLst>
                <a:gd name="adj" fmla="val 16667"/>
              </a:avLst>
            </a:prstGeom>
            <a:solidFill>
              <a:srgbClr val="ECF0F3"/>
            </a:solidFill>
            <a:ln>
              <a:noFill/>
            </a:ln>
            <a:effectLst>
              <a:outerShdw blurRad="254000" dist="190500" dir="13500000" sx="98000" sy="98000" algn="br" rotWithShape="0">
                <a:schemeClr val="lt1">
                  <a:alpha val="49803"/>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323" name="Google Shape;323;p23"/>
          <p:cNvGrpSpPr/>
          <p:nvPr/>
        </p:nvGrpSpPr>
        <p:grpSpPr>
          <a:xfrm>
            <a:off x="8343107" y="3549307"/>
            <a:ext cx="2810573" cy="101949"/>
            <a:chOff x="1673703" y="3601040"/>
            <a:chExt cx="2468880" cy="89555"/>
          </a:xfrm>
        </p:grpSpPr>
        <p:sp>
          <p:nvSpPr>
            <p:cNvPr id="324" name="Google Shape;324;p23"/>
            <p:cNvSpPr/>
            <p:nvPr/>
          </p:nvSpPr>
          <p:spPr>
            <a:xfrm>
              <a:off x="1673703" y="3601040"/>
              <a:ext cx="2468880" cy="89555"/>
            </a:xfrm>
            <a:prstGeom prst="roundRect">
              <a:avLst>
                <a:gd name="adj" fmla="val 50000"/>
              </a:avLst>
            </a:prstGeom>
            <a:solidFill>
              <a:srgbClr val="BFBFBF">
                <a:alpha val="1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25" name="Google Shape;325;p23"/>
            <p:cNvSpPr/>
            <p:nvPr/>
          </p:nvSpPr>
          <p:spPr>
            <a:xfrm>
              <a:off x="1673703" y="3601040"/>
              <a:ext cx="1463040" cy="89555"/>
            </a:xfrm>
            <a:prstGeom prst="roundRect">
              <a:avLst>
                <a:gd name="adj" fmla="val 50000"/>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Open Sans"/>
                  <a:ea typeface="Open Sans"/>
                  <a:cs typeface="Open Sans"/>
                  <a:sym typeface="Open Sans"/>
                </a:rPr>
                <a:t> </a:t>
              </a:r>
              <a:endParaRPr/>
            </a:p>
          </p:txBody>
        </p:sp>
      </p:grpSp>
      <p:grpSp>
        <p:nvGrpSpPr>
          <p:cNvPr id="326" name="Google Shape;326;p23"/>
          <p:cNvGrpSpPr/>
          <p:nvPr/>
        </p:nvGrpSpPr>
        <p:grpSpPr>
          <a:xfrm>
            <a:off x="8361342" y="2253494"/>
            <a:ext cx="2811109" cy="1000169"/>
            <a:chOff x="8065127" y="2462764"/>
            <a:chExt cx="2469351" cy="878574"/>
          </a:xfrm>
        </p:grpSpPr>
        <p:sp>
          <p:nvSpPr>
            <p:cNvPr id="327" name="Google Shape;327;p23"/>
            <p:cNvSpPr txBox="1"/>
            <p:nvPr/>
          </p:nvSpPr>
          <p:spPr>
            <a:xfrm>
              <a:off x="8081378" y="2838506"/>
              <a:ext cx="2453100" cy="502832"/>
            </a:xfrm>
            <a:prstGeom prst="rect">
              <a:avLst/>
            </a:prstGeom>
            <a:noFill/>
            <a:ln>
              <a:noFill/>
            </a:ln>
          </p:spPr>
          <p:txBody>
            <a:bodyPr spcFirstLastPara="1" wrap="square" lIns="91425" tIns="45700" rIns="91425" bIns="45700" anchor="t" anchorCtr="0">
              <a:spAutoFit/>
            </a:bodyPr>
            <a:lstStyle/>
            <a:p>
              <a:pPr lvl="0">
                <a:lnSpc>
                  <a:spcPct val="130000"/>
                </a:lnSpc>
                <a:buSzPts val="1100"/>
              </a:pPr>
              <a:r>
                <a:rPr lang="en-US" sz="1200" dirty="0">
                  <a:solidFill>
                    <a:srgbClr val="2C4166"/>
                  </a:solidFill>
                  <a:latin typeface="Open Sans"/>
                  <a:ea typeface="Open Sans"/>
                  <a:cs typeface="Open Sans"/>
                  <a:sym typeface="Open Sans"/>
                </a:rPr>
                <a:t>Large datasets need more time and heavy CPU usage for training.</a:t>
              </a:r>
              <a:endParaRPr sz="1200" dirty="0">
                <a:solidFill>
                  <a:srgbClr val="2C4166"/>
                </a:solidFill>
                <a:latin typeface="Open Sans"/>
                <a:ea typeface="Open Sans"/>
                <a:cs typeface="Open Sans"/>
                <a:sym typeface="Open Sans"/>
              </a:endParaRPr>
            </a:p>
          </p:txBody>
        </p:sp>
        <p:sp>
          <p:nvSpPr>
            <p:cNvPr id="328" name="Google Shape;328;p23"/>
            <p:cNvSpPr txBox="1"/>
            <p:nvPr/>
          </p:nvSpPr>
          <p:spPr>
            <a:xfrm>
              <a:off x="8065127" y="2462764"/>
              <a:ext cx="2453100" cy="351600"/>
            </a:xfrm>
            <a:prstGeom prst="rect">
              <a:avLst/>
            </a:prstGeom>
            <a:noFill/>
            <a:ln>
              <a:noFill/>
            </a:ln>
          </p:spPr>
          <p:txBody>
            <a:bodyPr spcFirstLastPara="1" wrap="square" lIns="91425" tIns="45700" rIns="91425" bIns="45700" anchor="t" anchorCtr="0">
              <a:spAutoFit/>
            </a:bodyPr>
            <a:lstStyle/>
            <a:p>
              <a:pPr lvl="0"/>
              <a:r>
                <a:rPr lang="en-US" sz="2000" b="1" dirty="0">
                  <a:solidFill>
                    <a:srgbClr val="2C4166"/>
                  </a:solidFill>
                  <a:latin typeface="Roboto"/>
                  <a:ea typeface="Roboto"/>
                  <a:cs typeface="Roboto"/>
                  <a:sym typeface="Roboto"/>
                </a:rPr>
                <a:t>High Training Time </a:t>
              </a:r>
              <a:endParaRPr dirty="0"/>
            </a:p>
          </p:txBody>
        </p:sp>
      </p:grpSp>
      <p:grpSp>
        <p:nvGrpSpPr>
          <p:cNvPr id="329" name="Google Shape;329;p23"/>
          <p:cNvGrpSpPr/>
          <p:nvPr/>
        </p:nvGrpSpPr>
        <p:grpSpPr>
          <a:xfrm>
            <a:off x="10700998" y="2989506"/>
            <a:ext cx="452525" cy="452525"/>
            <a:chOff x="916705" y="4092576"/>
            <a:chExt cx="397510" cy="397510"/>
          </a:xfrm>
        </p:grpSpPr>
        <p:sp>
          <p:nvSpPr>
            <p:cNvPr id="330" name="Google Shape;330;p23"/>
            <p:cNvSpPr/>
            <p:nvPr/>
          </p:nvSpPr>
          <p:spPr>
            <a:xfrm>
              <a:off x="916705" y="4092576"/>
              <a:ext cx="397510" cy="397510"/>
            </a:xfrm>
            <a:prstGeom prst="roundRect">
              <a:avLst>
                <a:gd name="adj" fmla="val 29154"/>
              </a:avLst>
            </a:prstGeom>
            <a:solidFill>
              <a:schemeClr val="accent6"/>
            </a:solidFill>
            <a:ln>
              <a:noFill/>
            </a:ln>
            <a:effectLst>
              <a:outerShdw blurRad="508000" dist="228600" dir="2700000" sx="95000" sy="95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31" name="Google Shape;331;p23"/>
            <p:cNvSpPr/>
            <p:nvPr/>
          </p:nvSpPr>
          <p:spPr>
            <a:xfrm>
              <a:off x="1002474" y="4178346"/>
              <a:ext cx="225969" cy="225969"/>
            </a:xfrm>
            <a:prstGeom prst="rect">
              <a:avLst/>
            </a:prstGeom>
            <a:blipFill rotWithShape="1">
              <a:blip r:embed="rId4">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332" name="Google Shape;332;p23"/>
          <p:cNvGrpSpPr/>
          <p:nvPr/>
        </p:nvGrpSpPr>
        <p:grpSpPr>
          <a:xfrm>
            <a:off x="4445317" y="4175590"/>
            <a:ext cx="3348264" cy="1916453"/>
            <a:chOff x="3095624" y="3067051"/>
            <a:chExt cx="723902" cy="723900"/>
          </a:xfrm>
        </p:grpSpPr>
        <p:sp>
          <p:nvSpPr>
            <p:cNvPr id="333" name="Google Shape;333;p23"/>
            <p:cNvSpPr/>
            <p:nvPr/>
          </p:nvSpPr>
          <p:spPr>
            <a:xfrm>
              <a:off x="3095624" y="3067051"/>
              <a:ext cx="723902" cy="723900"/>
            </a:xfrm>
            <a:prstGeom prst="roundRect">
              <a:avLst>
                <a:gd name="adj" fmla="val 16667"/>
              </a:avLst>
            </a:prstGeom>
            <a:solidFill>
              <a:srgbClr val="ECF0F3"/>
            </a:solidFill>
            <a:ln>
              <a:noFill/>
            </a:ln>
            <a:effectLst>
              <a:outerShdw blurRad="406400" dist="228600" dir="2700000" sx="96000" sy="96000" algn="br" rotWithShape="0">
                <a:srgbClr val="0C0C0C">
                  <a:alpha val="1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34" name="Google Shape;334;p23"/>
            <p:cNvSpPr/>
            <p:nvPr/>
          </p:nvSpPr>
          <p:spPr>
            <a:xfrm>
              <a:off x="3095624" y="3067051"/>
              <a:ext cx="723902" cy="723900"/>
            </a:xfrm>
            <a:prstGeom prst="roundRect">
              <a:avLst>
                <a:gd name="adj" fmla="val 16667"/>
              </a:avLst>
            </a:prstGeom>
            <a:solidFill>
              <a:srgbClr val="ECF0F3"/>
            </a:solidFill>
            <a:ln>
              <a:noFill/>
            </a:ln>
            <a:effectLst>
              <a:outerShdw blurRad="254000" dist="190500" dir="13500000" sx="98000" sy="98000" algn="br" rotWithShape="0">
                <a:schemeClr val="lt1">
                  <a:alpha val="49803"/>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335" name="Google Shape;335;p23"/>
          <p:cNvGrpSpPr/>
          <p:nvPr/>
        </p:nvGrpSpPr>
        <p:grpSpPr>
          <a:xfrm>
            <a:off x="4714226" y="5716287"/>
            <a:ext cx="2810573" cy="101949"/>
            <a:chOff x="1673703" y="3601040"/>
            <a:chExt cx="2468880" cy="89555"/>
          </a:xfrm>
        </p:grpSpPr>
        <p:sp>
          <p:nvSpPr>
            <p:cNvPr id="336" name="Google Shape;336;p23"/>
            <p:cNvSpPr/>
            <p:nvPr/>
          </p:nvSpPr>
          <p:spPr>
            <a:xfrm>
              <a:off x="1673703" y="3601040"/>
              <a:ext cx="2468880" cy="89555"/>
            </a:xfrm>
            <a:prstGeom prst="roundRect">
              <a:avLst>
                <a:gd name="adj" fmla="val 50000"/>
              </a:avLst>
            </a:prstGeom>
            <a:solidFill>
              <a:srgbClr val="BFBFBF">
                <a:alpha val="1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37" name="Google Shape;337;p23"/>
            <p:cNvSpPr/>
            <p:nvPr/>
          </p:nvSpPr>
          <p:spPr>
            <a:xfrm>
              <a:off x="1673703" y="3601040"/>
              <a:ext cx="2194560" cy="89555"/>
            </a:xfrm>
            <a:prstGeom prst="roundRect">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Open Sans"/>
                  <a:ea typeface="Open Sans"/>
                  <a:cs typeface="Open Sans"/>
                  <a:sym typeface="Open Sans"/>
                </a:rPr>
                <a:t> </a:t>
              </a:r>
              <a:endParaRPr/>
            </a:p>
          </p:txBody>
        </p:sp>
      </p:grpSp>
      <p:grpSp>
        <p:nvGrpSpPr>
          <p:cNvPr id="338" name="Google Shape;338;p23"/>
          <p:cNvGrpSpPr/>
          <p:nvPr/>
        </p:nvGrpSpPr>
        <p:grpSpPr>
          <a:xfrm>
            <a:off x="4723075" y="4420580"/>
            <a:ext cx="2801820" cy="1252870"/>
            <a:chOff x="4869179" y="4366389"/>
            <a:chExt cx="2461191" cy="1100554"/>
          </a:xfrm>
        </p:grpSpPr>
        <p:sp>
          <p:nvSpPr>
            <p:cNvPr id="339" name="Google Shape;339;p23"/>
            <p:cNvSpPr txBox="1"/>
            <p:nvPr/>
          </p:nvSpPr>
          <p:spPr>
            <a:xfrm>
              <a:off x="4869179" y="4801843"/>
              <a:ext cx="2231100" cy="66510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sz="1200">
                  <a:solidFill>
                    <a:srgbClr val="2C4166"/>
                  </a:solidFill>
                  <a:latin typeface="Open Sans"/>
                  <a:ea typeface="Open Sans"/>
                  <a:cs typeface="Open Sans"/>
                  <a:sym typeface="Open Sans"/>
                </a:rPr>
                <a:t>Aggregating review data in a CSV file and using it as an input may not be the best possible way.</a:t>
              </a:r>
              <a:endParaRPr sz="1200">
                <a:solidFill>
                  <a:srgbClr val="2C4166"/>
                </a:solidFill>
                <a:latin typeface="Open Sans"/>
                <a:ea typeface="Open Sans"/>
                <a:cs typeface="Open Sans"/>
                <a:sym typeface="Open Sans"/>
              </a:endParaRPr>
            </a:p>
          </p:txBody>
        </p:sp>
        <p:sp>
          <p:nvSpPr>
            <p:cNvPr id="340" name="Google Shape;340;p23"/>
            <p:cNvSpPr txBox="1"/>
            <p:nvPr/>
          </p:nvSpPr>
          <p:spPr>
            <a:xfrm>
              <a:off x="4877270" y="4366389"/>
              <a:ext cx="2453100" cy="351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2000" b="1">
                  <a:solidFill>
                    <a:srgbClr val="2C4166"/>
                  </a:solidFill>
                  <a:latin typeface="Roboto"/>
                  <a:ea typeface="Roboto"/>
                  <a:cs typeface="Roboto"/>
                  <a:sym typeface="Roboto"/>
                </a:rPr>
                <a:t>Data Aggregation</a:t>
              </a:r>
              <a:endParaRPr sz="2000" b="1">
                <a:solidFill>
                  <a:srgbClr val="2C4166"/>
                </a:solidFill>
                <a:latin typeface="Roboto"/>
                <a:ea typeface="Roboto"/>
                <a:cs typeface="Roboto"/>
                <a:sym typeface="Roboto"/>
              </a:endParaRPr>
            </a:p>
          </p:txBody>
        </p:sp>
      </p:grpSp>
      <p:grpSp>
        <p:nvGrpSpPr>
          <p:cNvPr id="341" name="Google Shape;341;p23"/>
          <p:cNvGrpSpPr/>
          <p:nvPr/>
        </p:nvGrpSpPr>
        <p:grpSpPr>
          <a:xfrm>
            <a:off x="7135180" y="5158560"/>
            <a:ext cx="452525" cy="452525"/>
            <a:chOff x="916705" y="4092576"/>
            <a:chExt cx="397510" cy="397510"/>
          </a:xfrm>
        </p:grpSpPr>
        <p:sp>
          <p:nvSpPr>
            <p:cNvPr id="342" name="Google Shape;342;p23"/>
            <p:cNvSpPr/>
            <p:nvPr/>
          </p:nvSpPr>
          <p:spPr>
            <a:xfrm>
              <a:off x="916705" y="4092576"/>
              <a:ext cx="397510" cy="397510"/>
            </a:xfrm>
            <a:prstGeom prst="roundRect">
              <a:avLst>
                <a:gd name="adj" fmla="val 29154"/>
              </a:avLst>
            </a:prstGeom>
            <a:solidFill>
              <a:schemeClr val="accent2"/>
            </a:solidFill>
            <a:ln>
              <a:noFill/>
            </a:ln>
            <a:effectLst>
              <a:outerShdw blurRad="508000" dist="228600" dir="2700000" sx="95000" sy="95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43" name="Google Shape;343;p23"/>
            <p:cNvSpPr/>
            <p:nvPr/>
          </p:nvSpPr>
          <p:spPr>
            <a:xfrm>
              <a:off x="1002474" y="4178346"/>
              <a:ext cx="225969" cy="225969"/>
            </a:xfrm>
            <a:prstGeom prst="rect">
              <a:avLst/>
            </a:prstGeom>
            <a:blipFill rotWithShape="1">
              <a:blip r:embed="rId4">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344" name="Google Shape;344;p23"/>
          <p:cNvGrpSpPr/>
          <p:nvPr/>
        </p:nvGrpSpPr>
        <p:grpSpPr>
          <a:xfrm>
            <a:off x="816536" y="4177659"/>
            <a:ext cx="3348255" cy="1916453"/>
            <a:chOff x="3095624" y="3067051"/>
            <a:chExt cx="723900" cy="723900"/>
          </a:xfrm>
        </p:grpSpPr>
        <p:sp>
          <p:nvSpPr>
            <p:cNvPr id="345" name="Google Shape;345;p23"/>
            <p:cNvSpPr/>
            <p:nvPr/>
          </p:nvSpPr>
          <p:spPr>
            <a:xfrm>
              <a:off x="3095624" y="3067051"/>
              <a:ext cx="723900" cy="723900"/>
            </a:xfrm>
            <a:prstGeom prst="roundRect">
              <a:avLst>
                <a:gd name="adj" fmla="val 16667"/>
              </a:avLst>
            </a:prstGeom>
            <a:solidFill>
              <a:srgbClr val="ECF0F3"/>
            </a:solidFill>
            <a:ln>
              <a:noFill/>
            </a:ln>
            <a:effectLst>
              <a:outerShdw blurRad="406400" dist="228600" dir="2700000" sx="96000" sy="96000" algn="br" rotWithShape="0">
                <a:srgbClr val="0C0C0C">
                  <a:alpha val="1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46" name="Google Shape;346;p23"/>
            <p:cNvSpPr/>
            <p:nvPr/>
          </p:nvSpPr>
          <p:spPr>
            <a:xfrm>
              <a:off x="3095624" y="3067051"/>
              <a:ext cx="723900" cy="723900"/>
            </a:xfrm>
            <a:prstGeom prst="roundRect">
              <a:avLst>
                <a:gd name="adj" fmla="val 16667"/>
              </a:avLst>
            </a:prstGeom>
            <a:solidFill>
              <a:srgbClr val="ECF0F3"/>
            </a:solidFill>
            <a:ln>
              <a:noFill/>
            </a:ln>
            <a:effectLst>
              <a:outerShdw blurRad="254000" dist="190500" dir="13500000" sx="98000" sy="98000" algn="br" rotWithShape="0">
                <a:schemeClr val="lt1">
                  <a:alpha val="498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347" name="Google Shape;347;p23"/>
          <p:cNvGrpSpPr/>
          <p:nvPr/>
        </p:nvGrpSpPr>
        <p:grpSpPr>
          <a:xfrm>
            <a:off x="1085445" y="5718356"/>
            <a:ext cx="2810710" cy="102114"/>
            <a:chOff x="1673703" y="3601040"/>
            <a:chExt cx="2469000" cy="89700"/>
          </a:xfrm>
        </p:grpSpPr>
        <p:sp>
          <p:nvSpPr>
            <p:cNvPr id="348" name="Google Shape;348;p23"/>
            <p:cNvSpPr/>
            <p:nvPr/>
          </p:nvSpPr>
          <p:spPr>
            <a:xfrm>
              <a:off x="1673703" y="3601040"/>
              <a:ext cx="2469000" cy="89700"/>
            </a:xfrm>
            <a:prstGeom prst="roundRect">
              <a:avLst>
                <a:gd name="adj" fmla="val 50000"/>
              </a:avLst>
            </a:prstGeom>
            <a:solidFill>
              <a:srgbClr val="BFBFBF">
                <a:alpha val="149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49" name="Google Shape;349;p23"/>
            <p:cNvSpPr/>
            <p:nvPr/>
          </p:nvSpPr>
          <p:spPr>
            <a:xfrm>
              <a:off x="1673703" y="3601040"/>
              <a:ext cx="1828800" cy="89700"/>
            </a:xfrm>
            <a:prstGeom prst="roundRect">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Open Sans"/>
                  <a:ea typeface="Open Sans"/>
                  <a:cs typeface="Open Sans"/>
                  <a:sym typeface="Open Sans"/>
                </a:rPr>
                <a:t> </a:t>
              </a:r>
              <a:endParaRPr/>
            </a:p>
          </p:txBody>
        </p:sp>
      </p:grpSp>
      <p:grpSp>
        <p:nvGrpSpPr>
          <p:cNvPr id="350" name="Google Shape;350;p23"/>
          <p:cNvGrpSpPr/>
          <p:nvPr/>
        </p:nvGrpSpPr>
        <p:grpSpPr>
          <a:xfrm>
            <a:off x="1103330" y="4488196"/>
            <a:ext cx="2792609" cy="1162472"/>
            <a:chOff x="1689413" y="2520435"/>
            <a:chExt cx="2453100" cy="1021145"/>
          </a:xfrm>
        </p:grpSpPr>
        <p:sp>
          <p:nvSpPr>
            <p:cNvPr id="351" name="Google Shape;351;p23"/>
            <p:cNvSpPr txBox="1"/>
            <p:nvPr/>
          </p:nvSpPr>
          <p:spPr>
            <a:xfrm>
              <a:off x="1689424" y="3087380"/>
              <a:ext cx="2186700" cy="45420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sz="1200">
                  <a:solidFill>
                    <a:srgbClr val="2C4166"/>
                  </a:solidFill>
                  <a:latin typeface="Open Sans"/>
                  <a:ea typeface="Open Sans"/>
                  <a:cs typeface="Open Sans"/>
                  <a:sym typeface="Open Sans"/>
                </a:rPr>
                <a:t>Custom models may lack pre-trained LLM accuracy.</a:t>
              </a:r>
              <a:endParaRPr/>
            </a:p>
          </p:txBody>
        </p:sp>
        <p:sp>
          <p:nvSpPr>
            <p:cNvPr id="352" name="Google Shape;352;p23"/>
            <p:cNvSpPr txBox="1"/>
            <p:nvPr/>
          </p:nvSpPr>
          <p:spPr>
            <a:xfrm>
              <a:off x="1689413" y="2520435"/>
              <a:ext cx="2453100" cy="621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rgbClr val="2C4166"/>
                  </a:solidFill>
                  <a:latin typeface="Roboto"/>
                  <a:ea typeface="Roboto"/>
                  <a:cs typeface="Roboto"/>
                  <a:sym typeface="Roboto"/>
                </a:rPr>
                <a:t>Lower Accuracy than Pre-trained LLMs</a:t>
              </a:r>
              <a:endParaRPr sz="2000" dirty="0"/>
            </a:p>
          </p:txBody>
        </p:sp>
      </p:grpSp>
      <p:grpSp>
        <p:nvGrpSpPr>
          <p:cNvPr id="353" name="Google Shape;353;p23"/>
          <p:cNvGrpSpPr/>
          <p:nvPr/>
        </p:nvGrpSpPr>
        <p:grpSpPr>
          <a:xfrm>
            <a:off x="3443336" y="5158554"/>
            <a:ext cx="452514" cy="452514"/>
            <a:chOff x="916705" y="4092576"/>
            <a:chExt cx="397500" cy="397500"/>
          </a:xfrm>
        </p:grpSpPr>
        <p:sp>
          <p:nvSpPr>
            <p:cNvPr id="354" name="Google Shape;354;p23"/>
            <p:cNvSpPr/>
            <p:nvPr/>
          </p:nvSpPr>
          <p:spPr>
            <a:xfrm>
              <a:off x="916705" y="4092576"/>
              <a:ext cx="397500" cy="397500"/>
            </a:xfrm>
            <a:prstGeom prst="roundRect">
              <a:avLst>
                <a:gd name="adj" fmla="val 29154"/>
              </a:avLst>
            </a:prstGeom>
            <a:solidFill>
              <a:schemeClr val="accent4"/>
            </a:solidFill>
            <a:ln>
              <a:noFill/>
            </a:ln>
            <a:effectLst>
              <a:outerShdw blurRad="508000" dist="228600" dir="2700000" sx="95000" sy="95000" algn="tl" rotWithShape="0">
                <a:srgbClr val="000000">
                  <a:alpha val="2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55" name="Google Shape;355;p23"/>
            <p:cNvSpPr/>
            <p:nvPr/>
          </p:nvSpPr>
          <p:spPr>
            <a:xfrm>
              <a:off x="1002474" y="4178346"/>
              <a:ext cx="225900" cy="225900"/>
            </a:xfrm>
            <a:prstGeom prst="rect">
              <a:avLst/>
            </a:prstGeom>
            <a:blipFill rotWithShape="1">
              <a:blip r:embed="rId4">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356" name="Google Shape;356;p23"/>
          <p:cNvGrpSpPr/>
          <p:nvPr/>
        </p:nvGrpSpPr>
        <p:grpSpPr>
          <a:xfrm>
            <a:off x="4445317" y="2015727"/>
            <a:ext cx="3348255" cy="1916453"/>
            <a:chOff x="3095624" y="3067051"/>
            <a:chExt cx="723900" cy="723900"/>
          </a:xfrm>
        </p:grpSpPr>
        <p:sp>
          <p:nvSpPr>
            <p:cNvPr id="357" name="Google Shape;357;p23"/>
            <p:cNvSpPr/>
            <p:nvPr/>
          </p:nvSpPr>
          <p:spPr>
            <a:xfrm>
              <a:off x="3095624" y="3067051"/>
              <a:ext cx="723900" cy="723900"/>
            </a:xfrm>
            <a:prstGeom prst="roundRect">
              <a:avLst>
                <a:gd name="adj" fmla="val 16667"/>
              </a:avLst>
            </a:prstGeom>
            <a:solidFill>
              <a:srgbClr val="ECF0F3"/>
            </a:solidFill>
            <a:ln>
              <a:noFill/>
            </a:ln>
            <a:effectLst>
              <a:outerShdw blurRad="406400" dist="228600" dir="2700000" sx="96000" sy="96000" algn="br" rotWithShape="0">
                <a:srgbClr val="0C0C0C">
                  <a:alpha val="1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58" name="Google Shape;358;p23"/>
            <p:cNvSpPr/>
            <p:nvPr/>
          </p:nvSpPr>
          <p:spPr>
            <a:xfrm>
              <a:off x="3095624" y="3067051"/>
              <a:ext cx="723900" cy="723900"/>
            </a:xfrm>
            <a:prstGeom prst="roundRect">
              <a:avLst>
                <a:gd name="adj" fmla="val 16667"/>
              </a:avLst>
            </a:prstGeom>
            <a:solidFill>
              <a:srgbClr val="ECF0F3"/>
            </a:solidFill>
            <a:ln>
              <a:noFill/>
            </a:ln>
            <a:effectLst>
              <a:outerShdw blurRad="254000" dist="190500" dir="13500000" sx="98000" sy="98000" algn="br" rotWithShape="0">
                <a:schemeClr val="lt1">
                  <a:alpha val="498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359" name="Google Shape;359;p23"/>
          <p:cNvGrpSpPr/>
          <p:nvPr/>
        </p:nvGrpSpPr>
        <p:grpSpPr>
          <a:xfrm>
            <a:off x="4714226" y="3556425"/>
            <a:ext cx="2810710" cy="102114"/>
            <a:chOff x="1673703" y="3601040"/>
            <a:chExt cx="2469000" cy="89700"/>
          </a:xfrm>
        </p:grpSpPr>
        <p:sp>
          <p:nvSpPr>
            <p:cNvPr id="360" name="Google Shape;360;p23"/>
            <p:cNvSpPr/>
            <p:nvPr/>
          </p:nvSpPr>
          <p:spPr>
            <a:xfrm>
              <a:off x="1673703" y="3601040"/>
              <a:ext cx="2469000" cy="89700"/>
            </a:xfrm>
            <a:prstGeom prst="roundRect">
              <a:avLst>
                <a:gd name="adj" fmla="val 50000"/>
              </a:avLst>
            </a:prstGeom>
            <a:solidFill>
              <a:srgbClr val="BFBFBF">
                <a:alpha val="149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61" name="Google Shape;361;p23"/>
            <p:cNvSpPr/>
            <p:nvPr/>
          </p:nvSpPr>
          <p:spPr>
            <a:xfrm>
              <a:off x="1673703" y="3601040"/>
              <a:ext cx="2194500" cy="89700"/>
            </a:xfrm>
            <a:prstGeom prst="roundRect">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Open Sans"/>
                  <a:ea typeface="Open Sans"/>
                  <a:cs typeface="Open Sans"/>
                  <a:sym typeface="Open Sans"/>
                </a:rPr>
                <a:t> </a:t>
              </a:r>
              <a:endParaRPr/>
            </a:p>
          </p:txBody>
        </p:sp>
      </p:grpSp>
      <p:grpSp>
        <p:nvGrpSpPr>
          <p:cNvPr id="362" name="Google Shape;362;p23"/>
          <p:cNvGrpSpPr/>
          <p:nvPr/>
        </p:nvGrpSpPr>
        <p:grpSpPr>
          <a:xfrm>
            <a:off x="4723075" y="2260717"/>
            <a:ext cx="2801820" cy="1176658"/>
            <a:chOff x="4869179" y="4366389"/>
            <a:chExt cx="2461191" cy="1033607"/>
          </a:xfrm>
        </p:grpSpPr>
        <p:sp>
          <p:nvSpPr>
            <p:cNvPr id="363" name="Google Shape;363;p23"/>
            <p:cNvSpPr txBox="1"/>
            <p:nvPr/>
          </p:nvSpPr>
          <p:spPr>
            <a:xfrm>
              <a:off x="4869179" y="4734896"/>
              <a:ext cx="2453100" cy="665100"/>
            </a:xfrm>
            <a:prstGeom prst="rect">
              <a:avLst/>
            </a:prstGeom>
            <a:noFill/>
            <a:ln>
              <a:noFill/>
            </a:ln>
          </p:spPr>
          <p:txBody>
            <a:bodyPr spcFirstLastPara="1" wrap="square" lIns="91425" tIns="45700" rIns="91425" bIns="45700" anchor="t" anchorCtr="0">
              <a:spAutoFit/>
            </a:bodyPr>
            <a:lstStyle/>
            <a:p>
              <a:pPr marL="0" lvl="0" indent="0" algn="l" rtl="0">
                <a:lnSpc>
                  <a:spcPct val="130000"/>
                </a:lnSpc>
                <a:spcBef>
                  <a:spcPts val="0"/>
                </a:spcBef>
                <a:spcAft>
                  <a:spcPts val="0"/>
                </a:spcAft>
                <a:buSzPts val="1100"/>
                <a:buNone/>
              </a:pPr>
              <a:r>
                <a:rPr lang="en-US" sz="1200">
                  <a:solidFill>
                    <a:srgbClr val="2C4166"/>
                  </a:solidFill>
                  <a:latin typeface="Open Sans"/>
                  <a:ea typeface="Open Sans"/>
                  <a:cs typeface="Open Sans"/>
                  <a:sym typeface="Open Sans"/>
                </a:rPr>
                <a:t>Highly positively biased data can result in inaccurate or unfair outcomes.</a:t>
              </a:r>
              <a:endParaRPr sz="1200">
                <a:solidFill>
                  <a:srgbClr val="2C4166"/>
                </a:solidFill>
                <a:latin typeface="Open Sans"/>
                <a:ea typeface="Open Sans"/>
                <a:cs typeface="Open Sans"/>
                <a:sym typeface="Open Sans"/>
              </a:endParaRPr>
            </a:p>
          </p:txBody>
        </p:sp>
        <p:sp>
          <p:nvSpPr>
            <p:cNvPr id="364" name="Google Shape;364;p23"/>
            <p:cNvSpPr txBox="1"/>
            <p:nvPr/>
          </p:nvSpPr>
          <p:spPr>
            <a:xfrm>
              <a:off x="4877270" y="4366389"/>
              <a:ext cx="2453100" cy="351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2000" b="1" dirty="0">
                  <a:solidFill>
                    <a:srgbClr val="2C4166"/>
                  </a:solidFill>
                  <a:latin typeface="Roboto"/>
                  <a:ea typeface="Roboto"/>
                  <a:cs typeface="Roboto"/>
                  <a:sym typeface="Roboto"/>
                </a:rPr>
                <a:t>Highly Biased Data</a:t>
              </a:r>
              <a:endParaRPr sz="2000" b="1" dirty="0">
                <a:solidFill>
                  <a:srgbClr val="2C4166"/>
                </a:solidFill>
                <a:latin typeface="Roboto"/>
                <a:ea typeface="Roboto"/>
                <a:cs typeface="Roboto"/>
                <a:sym typeface="Roboto"/>
              </a:endParaRPr>
            </a:p>
          </p:txBody>
        </p:sp>
      </p:grpSp>
      <p:grpSp>
        <p:nvGrpSpPr>
          <p:cNvPr id="365" name="Google Shape;365;p23"/>
          <p:cNvGrpSpPr/>
          <p:nvPr/>
        </p:nvGrpSpPr>
        <p:grpSpPr>
          <a:xfrm>
            <a:off x="7072117" y="2996623"/>
            <a:ext cx="452514" cy="452514"/>
            <a:chOff x="916705" y="4092576"/>
            <a:chExt cx="397500" cy="397500"/>
          </a:xfrm>
        </p:grpSpPr>
        <p:sp>
          <p:nvSpPr>
            <p:cNvPr id="366" name="Google Shape;366;p23"/>
            <p:cNvSpPr/>
            <p:nvPr/>
          </p:nvSpPr>
          <p:spPr>
            <a:xfrm>
              <a:off x="916705" y="4092576"/>
              <a:ext cx="397500" cy="397500"/>
            </a:xfrm>
            <a:prstGeom prst="roundRect">
              <a:avLst>
                <a:gd name="adj" fmla="val 29154"/>
              </a:avLst>
            </a:prstGeom>
            <a:solidFill>
              <a:schemeClr val="accent5"/>
            </a:solidFill>
            <a:ln>
              <a:noFill/>
            </a:ln>
            <a:effectLst>
              <a:outerShdw blurRad="508000" dist="228600" dir="2700000" sx="95000" sy="95000" algn="tl" rotWithShape="0">
                <a:srgbClr val="000000">
                  <a:alpha val="2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67" name="Google Shape;367;p23"/>
            <p:cNvSpPr/>
            <p:nvPr/>
          </p:nvSpPr>
          <p:spPr>
            <a:xfrm>
              <a:off x="1002474" y="4178346"/>
              <a:ext cx="225900" cy="225900"/>
            </a:xfrm>
            <a:prstGeom prst="rect">
              <a:avLst/>
            </a:prstGeom>
            <a:blipFill rotWithShape="1">
              <a:blip r:embed="rId4">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368" name="Google Shape;368;p23"/>
          <p:cNvGrpSpPr/>
          <p:nvPr/>
        </p:nvGrpSpPr>
        <p:grpSpPr>
          <a:xfrm>
            <a:off x="8200242" y="4214752"/>
            <a:ext cx="3348255" cy="1916453"/>
            <a:chOff x="3095624" y="3067051"/>
            <a:chExt cx="723900" cy="723900"/>
          </a:xfrm>
        </p:grpSpPr>
        <p:sp>
          <p:nvSpPr>
            <p:cNvPr id="369" name="Google Shape;369;p23"/>
            <p:cNvSpPr/>
            <p:nvPr/>
          </p:nvSpPr>
          <p:spPr>
            <a:xfrm>
              <a:off x="3095624" y="3067051"/>
              <a:ext cx="723900" cy="723900"/>
            </a:xfrm>
            <a:prstGeom prst="roundRect">
              <a:avLst>
                <a:gd name="adj" fmla="val 16667"/>
              </a:avLst>
            </a:prstGeom>
            <a:solidFill>
              <a:srgbClr val="ECF0F3"/>
            </a:solidFill>
            <a:ln>
              <a:noFill/>
            </a:ln>
            <a:effectLst>
              <a:outerShdw blurRad="406400" dist="228600" dir="2700000" sx="96000" sy="96000" algn="br" rotWithShape="0">
                <a:srgbClr val="0C0C0C">
                  <a:alpha val="1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70" name="Google Shape;370;p23"/>
            <p:cNvSpPr/>
            <p:nvPr/>
          </p:nvSpPr>
          <p:spPr>
            <a:xfrm>
              <a:off x="3095624" y="3067051"/>
              <a:ext cx="723900" cy="723900"/>
            </a:xfrm>
            <a:prstGeom prst="roundRect">
              <a:avLst>
                <a:gd name="adj" fmla="val 16667"/>
              </a:avLst>
            </a:prstGeom>
            <a:solidFill>
              <a:srgbClr val="ECF0F3"/>
            </a:solidFill>
            <a:ln>
              <a:noFill/>
            </a:ln>
            <a:effectLst>
              <a:outerShdw blurRad="254000" dist="190500" dir="13500000" sx="98000" sy="98000" algn="br" rotWithShape="0">
                <a:schemeClr val="lt1">
                  <a:alpha val="498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371" name="Google Shape;371;p23"/>
          <p:cNvGrpSpPr/>
          <p:nvPr/>
        </p:nvGrpSpPr>
        <p:grpSpPr>
          <a:xfrm>
            <a:off x="8469151" y="5755450"/>
            <a:ext cx="2810710" cy="102114"/>
            <a:chOff x="1673703" y="3601040"/>
            <a:chExt cx="2469000" cy="89700"/>
          </a:xfrm>
        </p:grpSpPr>
        <p:sp>
          <p:nvSpPr>
            <p:cNvPr id="372" name="Google Shape;372;p23"/>
            <p:cNvSpPr/>
            <p:nvPr/>
          </p:nvSpPr>
          <p:spPr>
            <a:xfrm>
              <a:off x="1673703" y="3601040"/>
              <a:ext cx="2469000" cy="89700"/>
            </a:xfrm>
            <a:prstGeom prst="roundRect">
              <a:avLst>
                <a:gd name="adj" fmla="val 50000"/>
              </a:avLst>
            </a:prstGeom>
            <a:solidFill>
              <a:srgbClr val="BFBFBF">
                <a:alpha val="149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73" name="Google Shape;373;p23"/>
            <p:cNvSpPr/>
            <p:nvPr/>
          </p:nvSpPr>
          <p:spPr>
            <a:xfrm>
              <a:off x="1673703" y="3601040"/>
              <a:ext cx="2194500" cy="89700"/>
            </a:xfrm>
            <a:prstGeom prst="roundRect">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Open Sans"/>
                  <a:ea typeface="Open Sans"/>
                  <a:cs typeface="Open Sans"/>
                  <a:sym typeface="Open Sans"/>
                </a:rPr>
                <a:t> </a:t>
              </a:r>
              <a:endParaRPr/>
            </a:p>
          </p:txBody>
        </p:sp>
      </p:grpSp>
      <p:grpSp>
        <p:nvGrpSpPr>
          <p:cNvPr id="374" name="Google Shape;374;p23"/>
          <p:cNvGrpSpPr/>
          <p:nvPr/>
        </p:nvGrpSpPr>
        <p:grpSpPr>
          <a:xfrm>
            <a:off x="8478000" y="4459742"/>
            <a:ext cx="2801820" cy="1012782"/>
            <a:chOff x="4869179" y="4366389"/>
            <a:chExt cx="2461191" cy="889654"/>
          </a:xfrm>
        </p:grpSpPr>
        <p:sp>
          <p:nvSpPr>
            <p:cNvPr id="375" name="Google Shape;375;p23"/>
            <p:cNvSpPr txBox="1"/>
            <p:nvPr/>
          </p:nvSpPr>
          <p:spPr>
            <a:xfrm>
              <a:off x="4869179" y="4801843"/>
              <a:ext cx="2453100" cy="45420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sz="1200">
                  <a:solidFill>
                    <a:srgbClr val="2C4166"/>
                  </a:solidFill>
                  <a:latin typeface="Open Sans"/>
                  <a:ea typeface="Open Sans"/>
                  <a:cs typeface="Open Sans"/>
                  <a:sym typeface="Open Sans"/>
                </a:rPr>
                <a:t>Inconsistent or incomplete data affects analysis.</a:t>
              </a:r>
              <a:endParaRPr sz="1200">
                <a:solidFill>
                  <a:srgbClr val="2C4166"/>
                </a:solidFill>
                <a:latin typeface="Open Sans"/>
                <a:ea typeface="Open Sans"/>
                <a:cs typeface="Open Sans"/>
                <a:sym typeface="Open Sans"/>
              </a:endParaRPr>
            </a:p>
          </p:txBody>
        </p:sp>
        <p:sp>
          <p:nvSpPr>
            <p:cNvPr id="376" name="Google Shape;376;p23"/>
            <p:cNvSpPr txBox="1"/>
            <p:nvPr/>
          </p:nvSpPr>
          <p:spPr>
            <a:xfrm>
              <a:off x="4877270" y="4366389"/>
              <a:ext cx="2453100" cy="351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2000" b="1">
                  <a:solidFill>
                    <a:srgbClr val="2C4166"/>
                  </a:solidFill>
                  <a:latin typeface="Roboto"/>
                  <a:ea typeface="Roboto"/>
                  <a:cs typeface="Roboto"/>
                  <a:sym typeface="Roboto"/>
                </a:rPr>
                <a:t> Data Quality Issues</a:t>
              </a:r>
              <a:endParaRPr sz="2000" b="1">
                <a:solidFill>
                  <a:srgbClr val="2C4166"/>
                </a:solidFill>
                <a:latin typeface="Roboto"/>
                <a:ea typeface="Roboto"/>
                <a:cs typeface="Roboto"/>
                <a:sym typeface="Roboto"/>
              </a:endParaRPr>
            </a:p>
          </p:txBody>
        </p:sp>
      </p:grpSp>
      <p:grpSp>
        <p:nvGrpSpPr>
          <p:cNvPr id="377" name="Google Shape;377;p23"/>
          <p:cNvGrpSpPr/>
          <p:nvPr/>
        </p:nvGrpSpPr>
        <p:grpSpPr>
          <a:xfrm>
            <a:off x="10827042" y="5195648"/>
            <a:ext cx="452514" cy="452514"/>
            <a:chOff x="916705" y="4092576"/>
            <a:chExt cx="397500" cy="397500"/>
          </a:xfrm>
        </p:grpSpPr>
        <p:sp>
          <p:nvSpPr>
            <p:cNvPr id="378" name="Google Shape;378;p23"/>
            <p:cNvSpPr/>
            <p:nvPr/>
          </p:nvSpPr>
          <p:spPr>
            <a:xfrm>
              <a:off x="916705" y="4092576"/>
              <a:ext cx="397500" cy="397500"/>
            </a:xfrm>
            <a:prstGeom prst="roundRect">
              <a:avLst>
                <a:gd name="adj" fmla="val 29154"/>
              </a:avLst>
            </a:prstGeom>
            <a:solidFill>
              <a:schemeClr val="accent3"/>
            </a:solidFill>
            <a:ln>
              <a:noFill/>
            </a:ln>
            <a:effectLst>
              <a:outerShdw blurRad="508000" dist="228600" dir="2700000" sx="95000" sy="95000" algn="tl" rotWithShape="0">
                <a:srgbClr val="000000">
                  <a:alpha val="2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79" name="Google Shape;379;p23"/>
            <p:cNvSpPr/>
            <p:nvPr/>
          </p:nvSpPr>
          <p:spPr>
            <a:xfrm>
              <a:off x="1002474" y="4178346"/>
              <a:ext cx="225900" cy="225900"/>
            </a:xfrm>
            <a:prstGeom prst="rect">
              <a:avLst/>
            </a:prstGeom>
            <a:blipFill rotWithShape="1">
              <a:blip r:embed="rId4">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380" name="Google Shape;380;p23"/>
          <p:cNvSpPr/>
          <p:nvPr/>
        </p:nvSpPr>
        <p:spPr>
          <a:xfrm>
            <a:off x="11035331" y="6617616"/>
            <a:ext cx="1005900" cy="89700"/>
          </a:xfrm>
          <a:prstGeom prst="roundRect">
            <a:avLst>
              <a:gd name="adj" fmla="val 50000"/>
            </a:avLst>
          </a:prstGeom>
          <a:gradFill>
            <a:gsLst>
              <a:gs pos="0">
                <a:schemeClr val="accent3"/>
              </a:gs>
              <a:gs pos="16000">
                <a:schemeClr val="accent3"/>
              </a:gs>
              <a:gs pos="84000">
                <a:schemeClr val="accent4"/>
              </a:gs>
              <a:gs pos="100000">
                <a:schemeClr val="accent4"/>
              </a:gs>
            </a:gsLst>
            <a:lin ang="0" scaled="0"/>
          </a:gradFill>
          <a:ln>
            <a:noFill/>
          </a:ln>
          <a:effectLst>
            <a:outerShdw blurRad="190500" dist="114300" dir="2700000" sx="98000" sy="98000" algn="tl" rotWithShape="0">
              <a:srgbClr val="000000">
                <a:alpha val="1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381" name="Google Shape;381;p23"/>
          <p:cNvSpPr/>
          <p:nvPr/>
        </p:nvSpPr>
        <p:spPr>
          <a:xfrm>
            <a:off x="150829" y="150829"/>
            <a:ext cx="1005900" cy="89700"/>
          </a:xfrm>
          <a:prstGeom prst="roundRect">
            <a:avLst>
              <a:gd name="adj" fmla="val 50000"/>
            </a:avLst>
          </a:prstGeom>
          <a:gradFill>
            <a:gsLst>
              <a:gs pos="0">
                <a:schemeClr val="accent5"/>
              </a:gs>
              <a:gs pos="16000">
                <a:schemeClr val="accent5"/>
              </a:gs>
              <a:gs pos="84000">
                <a:schemeClr val="accent6"/>
              </a:gs>
              <a:gs pos="100000">
                <a:schemeClr val="accent6"/>
              </a:gs>
            </a:gsLst>
            <a:lin ang="0" scaled="0"/>
          </a:gradFill>
          <a:ln>
            <a:noFill/>
          </a:ln>
          <a:effectLst>
            <a:outerShdw blurRad="190500" dist="114300" dir="2700000" sx="98000" sy="98000" algn="tl" rotWithShape="0">
              <a:srgbClr val="000000">
                <a:alpha val="1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Tree>
  </p:cSld>
  <p:clrMapOvr>
    <a:masterClrMapping/>
  </p:clrMapOvr>
  <p:transition spd="med">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pic>
        <p:nvPicPr>
          <p:cNvPr id="386" name="Google Shape;386;p24"/>
          <p:cNvPicPr preferRelativeResize="0"/>
          <p:nvPr/>
        </p:nvPicPr>
        <p:blipFill>
          <a:blip r:embed="rId3">
            <a:alphaModFix/>
          </a:blip>
          <a:stretch>
            <a:fillRect/>
          </a:stretch>
        </p:blipFill>
        <p:spPr>
          <a:xfrm>
            <a:off x="8422622" y="6188075"/>
            <a:ext cx="3800475" cy="457200"/>
          </a:xfrm>
          <a:prstGeom prst="rect">
            <a:avLst/>
          </a:prstGeom>
          <a:noFill/>
          <a:ln>
            <a:noFill/>
          </a:ln>
        </p:spPr>
      </p:pic>
      <p:pic>
        <p:nvPicPr>
          <p:cNvPr id="387" name="Google Shape;387;p24"/>
          <p:cNvPicPr preferRelativeResize="0"/>
          <p:nvPr/>
        </p:nvPicPr>
        <p:blipFill>
          <a:blip r:embed="rId3">
            <a:alphaModFix/>
          </a:blip>
          <a:stretch>
            <a:fillRect/>
          </a:stretch>
        </p:blipFill>
        <p:spPr>
          <a:xfrm>
            <a:off x="-3185" y="6131294"/>
            <a:ext cx="3800475" cy="457200"/>
          </a:xfrm>
          <a:prstGeom prst="rect">
            <a:avLst/>
          </a:prstGeom>
          <a:noFill/>
          <a:ln>
            <a:noFill/>
          </a:ln>
        </p:spPr>
      </p:pic>
      <p:sp>
        <p:nvSpPr>
          <p:cNvPr id="388" name="Google Shape;388;p24"/>
          <p:cNvSpPr txBox="1"/>
          <p:nvPr/>
        </p:nvSpPr>
        <p:spPr>
          <a:xfrm>
            <a:off x="865395" y="1062675"/>
            <a:ext cx="41793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800" dirty="0">
                <a:solidFill>
                  <a:srgbClr val="2C4166"/>
                </a:solidFill>
                <a:latin typeface="Roboto"/>
                <a:ea typeface="Roboto"/>
                <a:cs typeface="Roboto"/>
                <a:sym typeface="Roboto"/>
              </a:rPr>
              <a:t>Future </a:t>
            </a:r>
            <a:r>
              <a:rPr lang="en-US" sz="4800" b="1" dirty="0">
                <a:solidFill>
                  <a:srgbClr val="2C4166"/>
                </a:solidFill>
                <a:latin typeface="Roboto"/>
                <a:ea typeface="Roboto"/>
                <a:cs typeface="Roboto"/>
                <a:sym typeface="Roboto"/>
              </a:rPr>
              <a:t>Scope.</a:t>
            </a:r>
            <a:endParaRPr dirty="0"/>
          </a:p>
        </p:txBody>
      </p:sp>
      <p:sp>
        <p:nvSpPr>
          <p:cNvPr id="389" name="Google Shape;389;p24"/>
          <p:cNvSpPr/>
          <p:nvPr/>
        </p:nvSpPr>
        <p:spPr>
          <a:xfrm>
            <a:off x="990710" y="1880533"/>
            <a:ext cx="89700" cy="897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90" name="Google Shape;390;p24"/>
          <p:cNvSpPr/>
          <p:nvPr/>
        </p:nvSpPr>
        <p:spPr>
          <a:xfrm>
            <a:off x="1227972" y="1880533"/>
            <a:ext cx="89700" cy="89700"/>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91" name="Google Shape;391;p24"/>
          <p:cNvSpPr/>
          <p:nvPr/>
        </p:nvSpPr>
        <p:spPr>
          <a:xfrm>
            <a:off x="1465233" y="1880533"/>
            <a:ext cx="89700" cy="89700"/>
          </a:xfrm>
          <a:prstGeom prst="roundRect">
            <a:avLst>
              <a:gd name="adj" fmla="val 1666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92" name="Google Shape;392;p24"/>
          <p:cNvSpPr txBox="1"/>
          <p:nvPr/>
        </p:nvSpPr>
        <p:spPr>
          <a:xfrm>
            <a:off x="473131" y="4091012"/>
            <a:ext cx="2191800" cy="142830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dirty="0">
                <a:solidFill>
                  <a:srgbClr val="2C4166"/>
                </a:solidFill>
                <a:latin typeface="Open Sans"/>
                <a:ea typeface="Open Sans"/>
                <a:cs typeface="Open Sans"/>
                <a:sym typeface="Open Sans"/>
              </a:rPr>
              <a:t>Integrating advanced AI models, such as transformers for even more accurate sentiment classification.</a:t>
            </a:r>
            <a:endParaRPr dirty="0"/>
          </a:p>
        </p:txBody>
      </p:sp>
      <p:sp>
        <p:nvSpPr>
          <p:cNvPr id="393" name="Google Shape;393;p24"/>
          <p:cNvSpPr txBox="1"/>
          <p:nvPr/>
        </p:nvSpPr>
        <p:spPr>
          <a:xfrm>
            <a:off x="473130" y="3764187"/>
            <a:ext cx="24099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C4166"/>
                </a:solidFill>
                <a:latin typeface="Roboto"/>
                <a:ea typeface="Roboto"/>
                <a:cs typeface="Roboto"/>
                <a:sym typeface="Roboto"/>
              </a:rPr>
              <a:t>Enhanced Accuracy:</a:t>
            </a:r>
            <a:endParaRPr/>
          </a:p>
        </p:txBody>
      </p:sp>
      <p:sp>
        <p:nvSpPr>
          <p:cNvPr id="394" name="Google Shape;394;p24"/>
          <p:cNvSpPr txBox="1"/>
          <p:nvPr/>
        </p:nvSpPr>
        <p:spPr>
          <a:xfrm>
            <a:off x="3263782" y="4098298"/>
            <a:ext cx="2474100" cy="114810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dirty="0">
                <a:solidFill>
                  <a:srgbClr val="2C4166"/>
                </a:solidFill>
                <a:latin typeface="Open Sans"/>
                <a:ea typeface="Open Sans"/>
                <a:cs typeface="Open Sans"/>
                <a:sym typeface="Open Sans"/>
              </a:rPr>
              <a:t>Leveraging advanced </a:t>
            </a:r>
            <a:r>
              <a:rPr lang="en-US" dirty="0" err="1">
                <a:solidFill>
                  <a:srgbClr val="2C4166"/>
                </a:solidFill>
                <a:latin typeface="Open Sans"/>
                <a:ea typeface="Open Sans"/>
                <a:cs typeface="Open Sans"/>
                <a:sym typeface="Open Sans"/>
              </a:rPr>
              <a:t>GenAI</a:t>
            </a:r>
            <a:r>
              <a:rPr lang="en-US" dirty="0">
                <a:solidFill>
                  <a:srgbClr val="2C4166"/>
                </a:solidFill>
                <a:latin typeface="Open Sans"/>
                <a:ea typeface="Open Sans"/>
                <a:cs typeface="Open Sans"/>
                <a:sym typeface="Open Sans"/>
              </a:rPr>
              <a:t> models to offer tailored suggestions and development roadmaps.</a:t>
            </a:r>
            <a:endParaRPr dirty="0"/>
          </a:p>
        </p:txBody>
      </p:sp>
      <p:sp>
        <p:nvSpPr>
          <p:cNvPr id="395" name="Google Shape;395;p24"/>
          <p:cNvSpPr txBox="1"/>
          <p:nvPr/>
        </p:nvSpPr>
        <p:spPr>
          <a:xfrm>
            <a:off x="3263779" y="3771487"/>
            <a:ext cx="26736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C4166"/>
                </a:solidFill>
                <a:latin typeface="Roboto"/>
                <a:ea typeface="Roboto"/>
                <a:cs typeface="Roboto"/>
                <a:sym typeface="Roboto"/>
              </a:rPr>
              <a:t>Integrate GenAi:</a:t>
            </a:r>
            <a:endParaRPr/>
          </a:p>
        </p:txBody>
      </p:sp>
      <p:sp>
        <p:nvSpPr>
          <p:cNvPr id="396" name="Google Shape;396;p24"/>
          <p:cNvSpPr txBox="1"/>
          <p:nvPr/>
        </p:nvSpPr>
        <p:spPr>
          <a:xfrm>
            <a:off x="6170457" y="4084906"/>
            <a:ext cx="2542200" cy="142830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dirty="0">
                <a:solidFill>
                  <a:srgbClr val="2C4166"/>
                </a:solidFill>
                <a:latin typeface="Open Sans"/>
                <a:ea typeface="Open Sans"/>
                <a:cs typeface="Open Sans"/>
                <a:sym typeface="Open Sans"/>
              </a:rPr>
              <a:t>Comparing sentiment scores across different time periods or hotel locations to identify relative performance.</a:t>
            </a:r>
            <a:endParaRPr dirty="0"/>
          </a:p>
        </p:txBody>
      </p:sp>
      <p:sp>
        <p:nvSpPr>
          <p:cNvPr id="397" name="Google Shape;397;p24"/>
          <p:cNvSpPr txBox="1"/>
          <p:nvPr/>
        </p:nvSpPr>
        <p:spPr>
          <a:xfrm>
            <a:off x="6170454" y="3758088"/>
            <a:ext cx="26736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C4166"/>
                </a:solidFill>
                <a:latin typeface="Roboto"/>
                <a:ea typeface="Roboto"/>
                <a:cs typeface="Roboto"/>
                <a:sym typeface="Roboto"/>
              </a:rPr>
              <a:t>Sentiment Comparison:</a:t>
            </a:r>
            <a:endParaRPr/>
          </a:p>
        </p:txBody>
      </p:sp>
      <p:sp>
        <p:nvSpPr>
          <p:cNvPr id="398" name="Google Shape;398;p24"/>
          <p:cNvSpPr txBox="1"/>
          <p:nvPr/>
        </p:nvSpPr>
        <p:spPr>
          <a:xfrm>
            <a:off x="8961105" y="4061814"/>
            <a:ext cx="2739600" cy="170850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a:solidFill>
                  <a:srgbClr val="2C4166"/>
                </a:solidFill>
                <a:latin typeface="Open Sans"/>
                <a:ea typeface="Open Sans"/>
                <a:cs typeface="Open Sans"/>
                <a:sym typeface="Open Sans"/>
              </a:rPr>
              <a:t>Tracking how sentiment changes before and after specific events, like renovations or new service launches, to gauge their impact on guest satisfaction.</a:t>
            </a:r>
            <a:endParaRPr/>
          </a:p>
        </p:txBody>
      </p:sp>
      <p:sp>
        <p:nvSpPr>
          <p:cNvPr id="399" name="Google Shape;399;p24"/>
          <p:cNvSpPr txBox="1"/>
          <p:nvPr/>
        </p:nvSpPr>
        <p:spPr>
          <a:xfrm>
            <a:off x="8946982" y="3732433"/>
            <a:ext cx="3245018"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2C4166"/>
                </a:solidFill>
                <a:latin typeface="Roboto"/>
                <a:ea typeface="Roboto"/>
                <a:cs typeface="Roboto"/>
                <a:sym typeface="Roboto"/>
              </a:rPr>
              <a:t>Customer Sentiment Trends</a:t>
            </a:r>
            <a:endParaRPr dirty="0"/>
          </a:p>
        </p:txBody>
      </p:sp>
      <p:grpSp>
        <p:nvGrpSpPr>
          <p:cNvPr id="400" name="Google Shape;400;p24"/>
          <p:cNvGrpSpPr/>
          <p:nvPr/>
        </p:nvGrpSpPr>
        <p:grpSpPr>
          <a:xfrm>
            <a:off x="563813" y="2770429"/>
            <a:ext cx="830965" cy="830965"/>
            <a:chOff x="3095624" y="3067051"/>
            <a:chExt cx="723900" cy="723900"/>
          </a:xfrm>
        </p:grpSpPr>
        <p:sp>
          <p:nvSpPr>
            <p:cNvPr id="401" name="Google Shape;401;p24"/>
            <p:cNvSpPr/>
            <p:nvPr/>
          </p:nvSpPr>
          <p:spPr>
            <a:xfrm>
              <a:off x="3095624" y="3067051"/>
              <a:ext cx="723900" cy="723900"/>
            </a:xfrm>
            <a:prstGeom prst="ellipse">
              <a:avLst/>
            </a:prstGeom>
            <a:solidFill>
              <a:srgbClr val="ECF0F3"/>
            </a:solidFill>
            <a:ln>
              <a:noFill/>
            </a:ln>
            <a:effectLst>
              <a:outerShdw blurRad="406400" dist="228600" dir="2700000" sx="96000" sy="96000" algn="br" rotWithShape="0">
                <a:srgbClr val="0C0C0C">
                  <a:alpha val="1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02" name="Google Shape;402;p24"/>
            <p:cNvSpPr/>
            <p:nvPr/>
          </p:nvSpPr>
          <p:spPr>
            <a:xfrm>
              <a:off x="3095624" y="3067051"/>
              <a:ext cx="723900" cy="723900"/>
            </a:xfrm>
            <a:prstGeom prst="ellipse">
              <a:avLst/>
            </a:prstGeom>
            <a:solidFill>
              <a:srgbClr val="ECF0F3"/>
            </a:solidFill>
            <a:ln>
              <a:noFill/>
            </a:ln>
            <a:effectLst>
              <a:outerShdw blurRad="254000" dist="190500" dir="13500000" sx="98000" sy="98000" algn="br" rotWithShape="0">
                <a:schemeClr val="lt1">
                  <a:alpha val="498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403" name="Google Shape;403;p24"/>
          <p:cNvSpPr/>
          <p:nvPr/>
        </p:nvSpPr>
        <p:spPr>
          <a:xfrm>
            <a:off x="615927" y="2821619"/>
            <a:ext cx="726900" cy="729000"/>
          </a:xfrm>
          <a:prstGeom prst="ellipse">
            <a:avLst/>
          </a:prstGeom>
          <a:solidFill>
            <a:schemeClr val="accent3"/>
          </a:solidFill>
          <a:ln>
            <a:noFill/>
          </a:ln>
          <a:effectLst>
            <a:outerShdw blurRad="800100" dist="698500" dir="2700000" sx="94000" sy="94000" algn="tl" rotWithShape="0">
              <a:srgbClr val="000000">
                <a:alpha val="2471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pic>
        <p:nvPicPr>
          <p:cNvPr id="404" name="Google Shape;404;p24"/>
          <p:cNvPicPr preferRelativeResize="0">
            <a:picLocks noGrp="1"/>
          </p:cNvPicPr>
          <p:nvPr>
            <p:ph type="pic" idx="2"/>
          </p:nvPr>
        </p:nvPicPr>
        <p:blipFill rotWithShape="1">
          <a:blip r:embed="rId4">
            <a:alphaModFix/>
          </a:blip>
          <a:srcRect/>
          <a:stretch/>
        </p:blipFill>
        <p:spPr>
          <a:xfrm>
            <a:off x="683843" y="2871726"/>
            <a:ext cx="625126" cy="625104"/>
          </a:xfrm>
          <a:prstGeom prst="rect">
            <a:avLst/>
          </a:prstGeom>
          <a:solidFill>
            <a:srgbClr val="D8D8D8">
              <a:alpha val="9800"/>
            </a:srgbClr>
          </a:solidFill>
          <a:effectLst>
            <a:outerShdw blurRad="977900" dist="863600" dir="2700000" sx="93000" sy="93000" algn="tl" rotWithShape="0">
              <a:srgbClr val="000000">
                <a:alpha val="28630"/>
              </a:srgbClr>
            </a:outerShdw>
          </a:effectLst>
        </p:spPr>
      </p:pic>
      <p:grpSp>
        <p:nvGrpSpPr>
          <p:cNvPr id="405" name="Google Shape;405;p24"/>
          <p:cNvGrpSpPr/>
          <p:nvPr/>
        </p:nvGrpSpPr>
        <p:grpSpPr>
          <a:xfrm>
            <a:off x="3345788" y="2746529"/>
            <a:ext cx="830965" cy="830965"/>
            <a:chOff x="3095624" y="3067051"/>
            <a:chExt cx="723900" cy="723900"/>
          </a:xfrm>
        </p:grpSpPr>
        <p:sp>
          <p:nvSpPr>
            <p:cNvPr id="406" name="Google Shape;406;p24"/>
            <p:cNvSpPr/>
            <p:nvPr/>
          </p:nvSpPr>
          <p:spPr>
            <a:xfrm>
              <a:off x="3095624" y="3067051"/>
              <a:ext cx="723900" cy="723900"/>
            </a:xfrm>
            <a:prstGeom prst="ellipse">
              <a:avLst/>
            </a:prstGeom>
            <a:solidFill>
              <a:srgbClr val="ECF0F3"/>
            </a:solidFill>
            <a:ln>
              <a:noFill/>
            </a:ln>
            <a:effectLst>
              <a:outerShdw blurRad="406400" dist="228600" dir="2700000" sx="96000" sy="96000" algn="br" rotWithShape="0">
                <a:srgbClr val="0C0C0C">
                  <a:alpha val="1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07" name="Google Shape;407;p24"/>
            <p:cNvSpPr/>
            <p:nvPr/>
          </p:nvSpPr>
          <p:spPr>
            <a:xfrm>
              <a:off x="3095624" y="3067051"/>
              <a:ext cx="723900" cy="723900"/>
            </a:xfrm>
            <a:prstGeom prst="ellipse">
              <a:avLst/>
            </a:prstGeom>
            <a:solidFill>
              <a:srgbClr val="ECF0F3"/>
            </a:solidFill>
            <a:ln>
              <a:noFill/>
            </a:ln>
            <a:effectLst>
              <a:outerShdw blurRad="254000" dist="190500" dir="13500000" sx="98000" sy="98000" algn="br" rotWithShape="0">
                <a:schemeClr val="lt1">
                  <a:alpha val="498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408" name="Google Shape;408;p24"/>
          <p:cNvSpPr/>
          <p:nvPr/>
        </p:nvSpPr>
        <p:spPr>
          <a:xfrm>
            <a:off x="3397902" y="2797719"/>
            <a:ext cx="726900" cy="729000"/>
          </a:xfrm>
          <a:prstGeom prst="ellipse">
            <a:avLst/>
          </a:prstGeom>
          <a:solidFill>
            <a:schemeClr val="accent2"/>
          </a:solidFill>
          <a:ln>
            <a:noFill/>
          </a:ln>
          <a:effectLst>
            <a:outerShdw blurRad="800100" dist="698500" dir="2700000" sx="94000" sy="94000" algn="tl" rotWithShape="0">
              <a:srgbClr val="000000">
                <a:alpha val="2471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pic>
        <p:nvPicPr>
          <p:cNvPr id="409" name="Google Shape;409;p24"/>
          <p:cNvPicPr preferRelativeResize="0">
            <a:picLocks noGrp="1"/>
          </p:cNvPicPr>
          <p:nvPr>
            <p:ph type="pic" idx="2"/>
          </p:nvPr>
        </p:nvPicPr>
        <p:blipFill rotWithShape="1">
          <a:blip r:embed="rId5">
            <a:alphaModFix/>
          </a:blip>
          <a:srcRect/>
          <a:stretch/>
        </p:blipFill>
        <p:spPr>
          <a:xfrm>
            <a:off x="3526976" y="2936578"/>
            <a:ext cx="457182" cy="457200"/>
          </a:xfrm>
          <a:prstGeom prst="rect">
            <a:avLst/>
          </a:prstGeom>
          <a:solidFill>
            <a:srgbClr val="D8D8D8">
              <a:alpha val="9800"/>
            </a:srgbClr>
          </a:solidFill>
          <a:effectLst>
            <a:outerShdw blurRad="977900" dist="863600" dir="2700000" sx="93000" sy="93000" algn="tl" rotWithShape="0">
              <a:srgbClr val="000000">
                <a:alpha val="28630"/>
              </a:srgbClr>
            </a:outerShdw>
          </a:effectLst>
        </p:spPr>
      </p:pic>
      <p:grpSp>
        <p:nvGrpSpPr>
          <p:cNvPr id="410" name="Google Shape;410;p24"/>
          <p:cNvGrpSpPr/>
          <p:nvPr/>
        </p:nvGrpSpPr>
        <p:grpSpPr>
          <a:xfrm>
            <a:off x="6207788" y="2701718"/>
            <a:ext cx="830965" cy="830965"/>
            <a:chOff x="3095624" y="3067051"/>
            <a:chExt cx="723900" cy="723900"/>
          </a:xfrm>
        </p:grpSpPr>
        <p:sp>
          <p:nvSpPr>
            <p:cNvPr id="411" name="Google Shape;411;p24"/>
            <p:cNvSpPr/>
            <p:nvPr/>
          </p:nvSpPr>
          <p:spPr>
            <a:xfrm>
              <a:off x="3095624" y="3067051"/>
              <a:ext cx="723900" cy="723900"/>
            </a:xfrm>
            <a:prstGeom prst="ellipse">
              <a:avLst/>
            </a:prstGeom>
            <a:solidFill>
              <a:srgbClr val="ECF0F3"/>
            </a:solidFill>
            <a:ln>
              <a:noFill/>
            </a:ln>
            <a:effectLst>
              <a:outerShdw blurRad="406400" dist="228600" dir="2700000" sx="96000" sy="96000" algn="br" rotWithShape="0">
                <a:srgbClr val="0C0C0C">
                  <a:alpha val="1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12" name="Google Shape;412;p24"/>
            <p:cNvSpPr/>
            <p:nvPr/>
          </p:nvSpPr>
          <p:spPr>
            <a:xfrm>
              <a:off x="3095624" y="3067051"/>
              <a:ext cx="723900" cy="723900"/>
            </a:xfrm>
            <a:prstGeom prst="ellipse">
              <a:avLst/>
            </a:prstGeom>
            <a:solidFill>
              <a:srgbClr val="ECF0F3"/>
            </a:solidFill>
            <a:ln>
              <a:noFill/>
            </a:ln>
            <a:effectLst>
              <a:outerShdw blurRad="254000" dist="190500" dir="13500000" sx="98000" sy="98000" algn="br" rotWithShape="0">
                <a:schemeClr val="lt1">
                  <a:alpha val="498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413" name="Google Shape;413;p24"/>
          <p:cNvSpPr/>
          <p:nvPr/>
        </p:nvSpPr>
        <p:spPr>
          <a:xfrm>
            <a:off x="6259902" y="2752907"/>
            <a:ext cx="726900" cy="729000"/>
          </a:xfrm>
          <a:prstGeom prst="ellipse">
            <a:avLst/>
          </a:prstGeom>
          <a:solidFill>
            <a:schemeClr val="accent4"/>
          </a:solidFill>
          <a:ln>
            <a:noFill/>
          </a:ln>
          <a:effectLst>
            <a:outerShdw blurRad="800100" dist="698500" dir="2700000" sx="94000" sy="94000" algn="tl" rotWithShape="0">
              <a:srgbClr val="000000">
                <a:alpha val="2471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pic>
        <p:nvPicPr>
          <p:cNvPr id="414" name="Google Shape;414;p24"/>
          <p:cNvPicPr preferRelativeResize="0">
            <a:picLocks noGrp="1"/>
          </p:cNvPicPr>
          <p:nvPr>
            <p:ph type="pic" idx="2"/>
          </p:nvPr>
        </p:nvPicPr>
        <p:blipFill rotWithShape="1">
          <a:blip r:embed="rId6">
            <a:alphaModFix/>
          </a:blip>
          <a:srcRect/>
          <a:stretch/>
        </p:blipFill>
        <p:spPr>
          <a:xfrm>
            <a:off x="6366325" y="2876216"/>
            <a:ext cx="517550" cy="517594"/>
          </a:xfrm>
          <a:prstGeom prst="rect">
            <a:avLst/>
          </a:prstGeom>
          <a:solidFill>
            <a:srgbClr val="D8D8D8">
              <a:alpha val="9800"/>
            </a:srgbClr>
          </a:solidFill>
          <a:effectLst>
            <a:outerShdw blurRad="977900" dist="863600" dir="2700000" sx="93000" sy="93000" algn="tl" rotWithShape="0">
              <a:srgbClr val="000000">
                <a:alpha val="28630"/>
              </a:srgbClr>
            </a:outerShdw>
          </a:effectLst>
        </p:spPr>
      </p:pic>
      <p:grpSp>
        <p:nvGrpSpPr>
          <p:cNvPr id="415" name="Google Shape;415;p24"/>
          <p:cNvGrpSpPr/>
          <p:nvPr/>
        </p:nvGrpSpPr>
        <p:grpSpPr>
          <a:xfrm>
            <a:off x="8998438" y="2752893"/>
            <a:ext cx="830965" cy="830965"/>
            <a:chOff x="3095624" y="3067051"/>
            <a:chExt cx="723900" cy="723900"/>
          </a:xfrm>
        </p:grpSpPr>
        <p:sp>
          <p:nvSpPr>
            <p:cNvPr id="416" name="Google Shape;416;p24"/>
            <p:cNvSpPr/>
            <p:nvPr/>
          </p:nvSpPr>
          <p:spPr>
            <a:xfrm>
              <a:off x="3095624" y="3067051"/>
              <a:ext cx="723900" cy="723900"/>
            </a:xfrm>
            <a:prstGeom prst="ellipse">
              <a:avLst/>
            </a:prstGeom>
            <a:solidFill>
              <a:srgbClr val="ECF0F3"/>
            </a:solidFill>
            <a:ln>
              <a:noFill/>
            </a:ln>
            <a:effectLst>
              <a:outerShdw blurRad="406400" dist="228600" dir="2700000" sx="96000" sy="96000" algn="br" rotWithShape="0">
                <a:srgbClr val="0C0C0C">
                  <a:alpha val="1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17" name="Google Shape;417;p24"/>
            <p:cNvSpPr/>
            <p:nvPr/>
          </p:nvSpPr>
          <p:spPr>
            <a:xfrm>
              <a:off x="3095624" y="3067051"/>
              <a:ext cx="723900" cy="723900"/>
            </a:xfrm>
            <a:prstGeom prst="ellipse">
              <a:avLst/>
            </a:prstGeom>
            <a:solidFill>
              <a:srgbClr val="ECF0F3"/>
            </a:solidFill>
            <a:ln>
              <a:noFill/>
            </a:ln>
            <a:effectLst>
              <a:outerShdw blurRad="254000" dist="190500" dir="13500000" sx="98000" sy="98000" algn="br" rotWithShape="0">
                <a:schemeClr val="lt1">
                  <a:alpha val="498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418" name="Google Shape;418;p24"/>
          <p:cNvSpPr/>
          <p:nvPr/>
        </p:nvSpPr>
        <p:spPr>
          <a:xfrm>
            <a:off x="9050552" y="2804082"/>
            <a:ext cx="726900" cy="729000"/>
          </a:xfrm>
          <a:prstGeom prst="ellipse">
            <a:avLst/>
          </a:prstGeom>
          <a:solidFill>
            <a:schemeClr val="accent6"/>
          </a:solidFill>
          <a:ln>
            <a:noFill/>
          </a:ln>
          <a:effectLst>
            <a:outerShdw blurRad="800100" dist="698500" dir="2700000" sx="94000" sy="94000" algn="tl" rotWithShape="0">
              <a:srgbClr val="000000">
                <a:alpha val="2471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pic>
        <p:nvPicPr>
          <p:cNvPr id="419" name="Google Shape;419;p24"/>
          <p:cNvPicPr preferRelativeResize="0">
            <a:picLocks noGrp="1"/>
          </p:cNvPicPr>
          <p:nvPr>
            <p:ph type="pic" idx="2"/>
          </p:nvPr>
        </p:nvPicPr>
        <p:blipFill rotWithShape="1">
          <a:blip r:embed="rId7">
            <a:alphaModFix/>
          </a:blip>
          <a:srcRect/>
          <a:stretch/>
        </p:blipFill>
        <p:spPr>
          <a:xfrm>
            <a:off x="9103177" y="2862394"/>
            <a:ext cx="625126" cy="625148"/>
          </a:xfrm>
          <a:prstGeom prst="rect">
            <a:avLst/>
          </a:prstGeom>
          <a:solidFill>
            <a:srgbClr val="D8D8D8">
              <a:alpha val="9800"/>
            </a:srgbClr>
          </a:solidFill>
          <a:effectLst>
            <a:outerShdw blurRad="977900" dist="863600" dir="2700000" sx="93000" sy="93000" algn="tl" rotWithShape="0">
              <a:srgbClr val="000000">
                <a:alpha val="28630"/>
              </a:srgbClr>
            </a:outerShdw>
          </a:effectLst>
        </p:spPr>
      </p:pic>
      <p:sp>
        <p:nvSpPr>
          <p:cNvPr id="420" name="Google Shape;420;p24"/>
          <p:cNvSpPr/>
          <p:nvPr/>
        </p:nvSpPr>
        <p:spPr>
          <a:xfrm>
            <a:off x="1661946" y="6617616"/>
            <a:ext cx="9144000" cy="89700"/>
          </a:xfrm>
          <a:prstGeom prst="roundRect">
            <a:avLst>
              <a:gd name="adj" fmla="val 50000"/>
            </a:avLst>
          </a:prstGeom>
          <a:gradFill>
            <a:gsLst>
              <a:gs pos="0">
                <a:schemeClr val="accent1"/>
              </a:gs>
              <a:gs pos="16000">
                <a:schemeClr val="accent1"/>
              </a:gs>
              <a:gs pos="84000">
                <a:schemeClr val="accent2"/>
              </a:gs>
              <a:gs pos="100000">
                <a:schemeClr val="accent2"/>
              </a:gs>
            </a:gsLst>
            <a:lin ang="0" scaled="0"/>
          </a:gradFill>
          <a:ln>
            <a:noFill/>
          </a:ln>
          <a:effectLst>
            <a:outerShdw blurRad="190500" dist="114300" dir="2700000" sx="98000" sy="98000" algn="tl" rotWithShape="0">
              <a:srgbClr val="000000">
                <a:alpha val="1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421" name="Google Shape;421;p24"/>
          <p:cNvSpPr/>
          <p:nvPr/>
        </p:nvSpPr>
        <p:spPr>
          <a:xfrm>
            <a:off x="11035331" y="6617616"/>
            <a:ext cx="1005900" cy="89700"/>
          </a:xfrm>
          <a:prstGeom prst="roundRect">
            <a:avLst>
              <a:gd name="adj" fmla="val 50000"/>
            </a:avLst>
          </a:prstGeom>
          <a:gradFill>
            <a:gsLst>
              <a:gs pos="0">
                <a:schemeClr val="accent3"/>
              </a:gs>
              <a:gs pos="16000">
                <a:schemeClr val="accent3"/>
              </a:gs>
              <a:gs pos="84000">
                <a:schemeClr val="accent4"/>
              </a:gs>
              <a:gs pos="100000">
                <a:schemeClr val="accent4"/>
              </a:gs>
            </a:gsLst>
            <a:lin ang="0" scaled="0"/>
          </a:gradFill>
          <a:ln>
            <a:noFill/>
          </a:ln>
          <a:effectLst>
            <a:outerShdw blurRad="190500" dist="114300" dir="2700000" sx="98000" sy="98000" algn="tl" rotWithShape="0">
              <a:srgbClr val="000000">
                <a:alpha val="1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422" name="Google Shape;422;p24"/>
          <p:cNvSpPr/>
          <p:nvPr/>
        </p:nvSpPr>
        <p:spPr>
          <a:xfrm>
            <a:off x="150829" y="150829"/>
            <a:ext cx="1005900" cy="89700"/>
          </a:xfrm>
          <a:prstGeom prst="roundRect">
            <a:avLst>
              <a:gd name="adj" fmla="val 50000"/>
            </a:avLst>
          </a:prstGeom>
          <a:gradFill>
            <a:gsLst>
              <a:gs pos="0">
                <a:schemeClr val="accent5"/>
              </a:gs>
              <a:gs pos="16000">
                <a:schemeClr val="accent5"/>
              </a:gs>
              <a:gs pos="84000">
                <a:schemeClr val="accent6"/>
              </a:gs>
              <a:gs pos="100000">
                <a:schemeClr val="accent6"/>
              </a:gs>
            </a:gsLst>
            <a:lin ang="0" scaled="0"/>
          </a:gradFill>
          <a:ln>
            <a:noFill/>
          </a:ln>
          <a:effectLst>
            <a:outerShdw blurRad="190500" dist="114300" dir="2700000" sx="98000" sy="98000" algn="tl" rotWithShape="0">
              <a:srgbClr val="000000">
                <a:alpha val="1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pic>
        <p:nvPicPr>
          <p:cNvPr id="427" name="Google Shape;427;p25"/>
          <p:cNvPicPr preferRelativeResize="0"/>
          <p:nvPr/>
        </p:nvPicPr>
        <p:blipFill>
          <a:blip r:embed="rId3">
            <a:alphaModFix/>
          </a:blip>
          <a:stretch>
            <a:fillRect/>
          </a:stretch>
        </p:blipFill>
        <p:spPr>
          <a:xfrm>
            <a:off x="9134481" y="6184502"/>
            <a:ext cx="3057525" cy="657225"/>
          </a:xfrm>
          <a:prstGeom prst="rect">
            <a:avLst/>
          </a:prstGeom>
          <a:noFill/>
          <a:ln>
            <a:noFill/>
          </a:ln>
        </p:spPr>
      </p:pic>
      <p:pic>
        <p:nvPicPr>
          <p:cNvPr id="428" name="Google Shape;428;p25"/>
          <p:cNvPicPr preferRelativeResize="0"/>
          <p:nvPr/>
        </p:nvPicPr>
        <p:blipFill>
          <a:blip r:embed="rId3">
            <a:alphaModFix/>
          </a:blip>
          <a:stretch>
            <a:fillRect/>
          </a:stretch>
        </p:blipFill>
        <p:spPr>
          <a:xfrm>
            <a:off x="0" y="6165852"/>
            <a:ext cx="3057525" cy="657225"/>
          </a:xfrm>
          <a:prstGeom prst="rect">
            <a:avLst/>
          </a:prstGeom>
          <a:noFill/>
          <a:ln>
            <a:noFill/>
          </a:ln>
        </p:spPr>
      </p:pic>
      <p:sp>
        <p:nvSpPr>
          <p:cNvPr id="429" name="Google Shape;429;p25"/>
          <p:cNvSpPr/>
          <p:nvPr/>
        </p:nvSpPr>
        <p:spPr>
          <a:xfrm>
            <a:off x="3564871" y="-1805702"/>
            <a:ext cx="5166600" cy="5166600"/>
          </a:xfrm>
          <a:prstGeom prst="ellipse">
            <a:avLst/>
          </a:prstGeom>
          <a:gradFill>
            <a:gsLst>
              <a:gs pos="0">
                <a:srgbClr val="EBECF0"/>
              </a:gs>
              <a:gs pos="39000">
                <a:srgbClr val="EBECF0"/>
              </a:gs>
              <a:gs pos="100000">
                <a:srgbClr val="F3F3F6"/>
              </a:gs>
            </a:gsLst>
            <a:path path="circle">
              <a:fillToRect r="100000" b="100000"/>
            </a:path>
            <a:tileRect l="-100000" t="-100000"/>
          </a:gradFill>
          <a:ln>
            <a:noFill/>
          </a:ln>
          <a:effectLst>
            <a:outerShdw blurRad="304800" dist="304800" dir="13500000" algn="br" rotWithShape="0">
              <a:srgbClr val="FFFFFF">
                <a:alpha val="6784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30" name="Google Shape;430;p25"/>
          <p:cNvSpPr/>
          <p:nvPr/>
        </p:nvSpPr>
        <p:spPr>
          <a:xfrm>
            <a:off x="4477471" y="-907751"/>
            <a:ext cx="3333900" cy="3333900"/>
          </a:xfrm>
          <a:prstGeom prst="ellipse">
            <a:avLst/>
          </a:prstGeom>
          <a:gradFill>
            <a:gsLst>
              <a:gs pos="0">
                <a:srgbClr val="EBECF0"/>
              </a:gs>
              <a:gs pos="39000">
                <a:srgbClr val="EBECF0"/>
              </a:gs>
              <a:gs pos="100000">
                <a:srgbClr val="F3F3F6"/>
              </a:gs>
            </a:gsLst>
            <a:path path="circle">
              <a:fillToRect r="100000" b="100000"/>
            </a:path>
            <a:tileRect l="-100000" t="-100000"/>
          </a:gradFill>
          <a:ln>
            <a:noFill/>
          </a:ln>
          <a:effectLst>
            <a:outerShdw blurRad="304800" dist="304800" dir="13500000" algn="br" rotWithShape="0">
              <a:srgbClr val="FFFFFF">
                <a:alpha val="6784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Calibri"/>
              <a:ea typeface="Calibri"/>
              <a:cs typeface="Calibri"/>
              <a:sym typeface="Calibri"/>
            </a:endParaRPr>
          </a:p>
        </p:txBody>
      </p:sp>
      <p:sp>
        <p:nvSpPr>
          <p:cNvPr id="431" name="Google Shape;431;p25"/>
          <p:cNvSpPr/>
          <p:nvPr/>
        </p:nvSpPr>
        <p:spPr>
          <a:xfrm>
            <a:off x="3803904" y="697144"/>
            <a:ext cx="5098682" cy="1231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8000"/>
              <a:buFont typeface="Montserrat"/>
              <a:buNone/>
            </a:pPr>
            <a:r>
              <a:rPr lang="en-US" sz="7200" i="0" u="none" strike="noStrike" cap="none" dirty="0">
                <a:solidFill>
                  <a:srgbClr val="002060"/>
                </a:solidFill>
                <a:latin typeface="Montserrat"/>
                <a:ea typeface="Montserrat"/>
                <a:cs typeface="Montserrat"/>
                <a:sym typeface="Montserrat"/>
              </a:rPr>
              <a:t>conclusion</a:t>
            </a:r>
            <a:endParaRPr sz="7200" i="0" u="none" strike="noStrike" cap="none" dirty="0">
              <a:solidFill>
                <a:srgbClr val="002060"/>
              </a:solidFill>
              <a:latin typeface="Montserrat"/>
              <a:ea typeface="Montserrat"/>
              <a:cs typeface="Montserrat"/>
              <a:sym typeface="Montserrat"/>
            </a:endParaRPr>
          </a:p>
        </p:txBody>
      </p:sp>
      <p:sp>
        <p:nvSpPr>
          <p:cNvPr id="432" name="Google Shape;432;p25"/>
          <p:cNvSpPr/>
          <p:nvPr/>
        </p:nvSpPr>
        <p:spPr>
          <a:xfrm>
            <a:off x="8292723" y="665500"/>
            <a:ext cx="1787400" cy="1231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8000"/>
              <a:buFont typeface="Montserrat"/>
              <a:buNone/>
            </a:pPr>
            <a:endParaRPr sz="6600" b="0" i="0" u="none" strike="noStrike" cap="none" dirty="0">
              <a:solidFill>
                <a:srgbClr val="FFFFFF"/>
              </a:solidFill>
              <a:latin typeface="Montserrat"/>
              <a:ea typeface="Montserrat"/>
              <a:cs typeface="Montserrat"/>
              <a:sym typeface="Montserrat"/>
            </a:endParaRPr>
          </a:p>
        </p:txBody>
      </p:sp>
      <p:sp>
        <p:nvSpPr>
          <p:cNvPr id="434" name="Google Shape;434;p25"/>
          <p:cNvSpPr/>
          <p:nvPr/>
        </p:nvSpPr>
        <p:spPr>
          <a:xfrm>
            <a:off x="7864404" y="689991"/>
            <a:ext cx="645000" cy="1231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8000"/>
              <a:buFont typeface="Montserrat"/>
              <a:buNone/>
            </a:pPr>
            <a:endParaRPr sz="6600" b="0" i="0" u="none" strike="noStrike" cap="none" dirty="0">
              <a:solidFill>
                <a:srgbClr val="FFFFFF"/>
              </a:solidFill>
              <a:latin typeface="Montserrat"/>
              <a:ea typeface="Montserrat"/>
              <a:cs typeface="Montserrat"/>
              <a:sym typeface="Montserrat"/>
            </a:endParaRPr>
          </a:p>
        </p:txBody>
      </p:sp>
      <p:sp>
        <p:nvSpPr>
          <p:cNvPr id="435" name="Google Shape;435;p25"/>
          <p:cNvSpPr/>
          <p:nvPr/>
        </p:nvSpPr>
        <p:spPr>
          <a:xfrm>
            <a:off x="2455850" y="675112"/>
            <a:ext cx="1596000" cy="2516143"/>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8000"/>
              <a:buFont typeface="Montserrat"/>
              <a:buNone/>
            </a:pPr>
            <a:endParaRPr sz="6600" b="0" i="0" u="none" strike="noStrike" cap="none" dirty="0">
              <a:solidFill>
                <a:srgbClr val="FFFFFF"/>
              </a:solidFill>
              <a:latin typeface="Montserrat"/>
              <a:ea typeface="Montserrat"/>
              <a:cs typeface="Montserrat"/>
              <a:sym typeface="Montserrat"/>
            </a:endParaRPr>
          </a:p>
        </p:txBody>
      </p:sp>
      <p:sp>
        <p:nvSpPr>
          <p:cNvPr id="436" name="Google Shape;436;p25"/>
          <p:cNvSpPr/>
          <p:nvPr/>
        </p:nvSpPr>
        <p:spPr>
          <a:xfrm>
            <a:off x="7124408" y="673565"/>
            <a:ext cx="997200" cy="1231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8000"/>
              <a:buFont typeface="Montserrat"/>
              <a:buNone/>
            </a:pPr>
            <a:endParaRPr sz="6600" b="0" i="0" u="none" strike="noStrike" cap="none" dirty="0">
              <a:solidFill>
                <a:srgbClr val="FFFFFF"/>
              </a:solidFill>
              <a:latin typeface="Montserrat"/>
              <a:ea typeface="Montserrat"/>
              <a:cs typeface="Montserrat"/>
              <a:sym typeface="Montserrat"/>
            </a:endParaRPr>
          </a:p>
        </p:txBody>
      </p:sp>
      <p:sp>
        <p:nvSpPr>
          <p:cNvPr id="438" name="Google Shape;438;p25"/>
          <p:cNvSpPr/>
          <p:nvPr/>
        </p:nvSpPr>
        <p:spPr>
          <a:xfrm>
            <a:off x="4934322" y="673575"/>
            <a:ext cx="2284800" cy="1231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8000"/>
              <a:buFont typeface="Montserrat"/>
              <a:buNone/>
            </a:pPr>
            <a:endParaRPr sz="6600" b="0" i="0" u="none" strike="noStrike" cap="none" dirty="0">
              <a:solidFill>
                <a:srgbClr val="FFFFFF"/>
              </a:solidFill>
              <a:latin typeface="Montserrat"/>
              <a:ea typeface="Montserrat"/>
              <a:cs typeface="Montserrat"/>
              <a:sym typeface="Montserrat"/>
            </a:endParaRPr>
          </a:p>
        </p:txBody>
      </p:sp>
      <p:sp>
        <p:nvSpPr>
          <p:cNvPr id="439" name="Google Shape;439;p25"/>
          <p:cNvSpPr txBox="1"/>
          <p:nvPr/>
        </p:nvSpPr>
        <p:spPr>
          <a:xfrm>
            <a:off x="752196" y="3200682"/>
            <a:ext cx="10963500" cy="2414477"/>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US" sz="2100" dirty="0">
                <a:solidFill>
                  <a:schemeClr val="bg2"/>
                </a:solidFill>
                <a:latin typeface="Roboto"/>
                <a:ea typeface="Roboto"/>
                <a:cs typeface="Roboto"/>
                <a:sym typeface="Roboto"/>
              </a:rPr>
              <a:t>This project demonstrates the effectiveness of using AI-driven sentiment analysis to streamline the evaluation of hotel reviews. By leveraging advanced NLP techniques and machine learning algorithms, we can accurately classify customer feedback, providing valuable insights to improve service quality and enhance guest satisfaction. This approach not only saves time but also enables more informed, data-driven decision-making in the hospitality industry.</a:t>
            </a:r>
            <a:endParaRPr sz="2100" dirty="0">
              <a:solidFill>
                <a:schemeClr val="bg2"/>
              </a:solidFill>
              <a:latin typeface="Roboto"/>
              <a:ea typeface="Roboto"/>
              <a:cs typeface="Roboto"/>
              <a:sym typeface="Roboto"/>
            </a:endParaRPr>
          </a:p>
        </p:txBody>
      </p:sp>
      <p:sp>
        <p:nvSpPr>
          <p:cNvPr id="440" name="Google Shape;440;p25"/>
          <p:cNvSpPr/>
          <p:nvPr/>
        </p:nvSpPr>
        <p:spPr>
          <a:xfrm>
            <a:off x="1661946" y="6617616"/>
            <a:ext cx="9144000" cy="89700"/>
          </a:xfrm>
          <a:prstGeom prst="roundRect">
            <a:avLst>
              <a:gd name="adj" fmla="val 50000"/>
            </a:avLst>
          </a:prstGeom>
          <a:gradFill>
            <a:gsLst>
              <a:gs pos="0">
                <a:schemeClr val="accent1"/>
              </a:gs>
              <a:gs pos="16000">
                <a:schemeClr val="accent1"/>
              </a:gs>
              <a:gs pos="84000">
                <a:schemeClr val="accent2"/>
              </a:gs>
              <a:gs pos="100000">
                <a:schemeClr val="accent2"/>
              </a:gs>
            </a:gsLst>
            <a:lin ang="0" scaled="0"/>
          </a:gradFill>
          <a:ln>
            <a:noFill/>
          </a:ln>
          <a:effectLst>
            <a:outerShdw blurRad="190500" dist="114300" dir="2700000" sx="98000" sy="98000" algn="tl" rotWithShape="0">
              <a:srgbClr val="000000">
                <a:alpha val="1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441" name="Google Shape;441;p25"/>
          <p:cNvSpPr/>
          <p:nvPr/>
        </p:nvSpPr>
        <p:spPr>
          <a:xfrm>
            <a:off x="11035331" y="6617616"/>
            <a:ext cx="1005900" cy="89700"/>
          </a:xfrm>
          <a:prstGeom prst="roundRect">
            <a:avLst>
              <a:gd name="adj" fmla="val 50000"/>
            </a:avLst>
          </a:prstGeom>
          <a:gradFill>
            <a:gsLst>
              <a:gs pos="0">
                <a:schemeClr val="accent3"/>
              </a:gs>
              <a:gs pos="16000">
                <a:schemeClr val="accent3"/>
              </a:gs>
              <a:gs pos="84000">
                <a:schemeClr val="accent4"/>
              </a:gs>
              <a:gs pos="100000">
                <a:schemeClr val="accent4"/>
              </a:gs>
            </a:gsLst>
            <a:lin ang="0" scaled="0"/>
          </a:gradFill>
          <a:ln>
            <a:noFill/>
          </a:ln>
          <a:effectLst>
            <a:outerShdw blurRad="190500" dist="114300" dir="2700000" sx="98000" sy="98000" algn="tl" rotWithShape="0">
              <a:srgbClr val="000000">
                <a:alpha val="1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442" name="Google Shape;442;p25"/>
          <p:cNvSpPr/>
          <p:nvPr/>
        </p:nvSpPr>
        <p:spPr>
          <a:xfrm>
            <a:off x="150829" y="150829"/>
            <a:ext cx="1005900" cy="89700"/>
          </a:xfrm>
          <a:prstGeom prst="roundRect">
            <a:avLst>
              <a:gd name="adj" fmla="val 50000"/>
            </a:avLst>
          </a:prstGeom>
          <a:gradFill>
            <a:gsLst>
              <a:gs pos="0">
                <a:schemeClr val="accent5"/>
              </a:gs>
              <a:gs pos="16000">
                <a:schemeClr val="accent5"/>
              </a:gs>
              <a:gs pos="84000">
                <a:schemeClr val="accent6"/>
              </a:gs>
              <a:gs pos="100000">
                <a:schemeClr val="accent6"/>
              </a:gs>
            </a:gsLst>
            <a:lin ang="0" scaled="0"/>
          </a:gradFill>
          <a:ln>
            <a:noFill/>
          </a:ln>
          <a:effectLst>
            <a:outerShdw blurRad="190500" dist="114300" dir="2700000" sx="98000" sy="98000" algn="tl" rotWithShape="0">
              <a:srgbClr val="000000">
                <a:alpha val="1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443" name="Google Shape;443;p25"/>
          <p:cNvSpPr/>
          <p:nvPr/>
        </p:nvSpPr>
        <p:spPr>
          <a:xfrm>
            <a:off x="5869065" y="1880533"/>
            <a:ext cx="89700" cy="897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44" name="Google Shape;444;p25"/>
          <p:cNvSpPr/>
          <p:nvPr/>
        </p:nvSpPr>
        <p:spPr>
          <a:xfrm>
            <a:off x="6106327" y="1880533"/>
            <a:ext cx="89700" cy="89700"/>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45" name="Google Shape;445;p25"/>
          <p:cNvSpPr/>
          <p:nvPr/>
        </p:nvSpPr>
        <p:spPr>
          <a:xfrm>
            <a:off x="6343588" y="1880533"/>
            <a:ext cx="89700" cy="89700"/>
          </a:xfrm>
          <a:prstGeom prst="roundRect">
            <a:avLst>
              <a:gd name="adj" fmla="val 1666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Tree>
  </p:cSld>
  <p:clrMapOvr>
    <a:masterClrMapping/>
  </p:clrMapOvr>
  <p:transition spd="med">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p:nvPr/>
        </p:nvSpPr>
        <p:spPr>
          <a:xfrm rot="279363">
            <a:off x="-4522902" y="-3195545"/>
            <a:ext cx="12192335" cy="12192335"/>
          </a:xfrm>
          <a:prstGeom prst="blockArc">
            <a:avLst>
              <a:gd name="adj1" fmla="val 8303682"/>
              <a:gd name="adj2" fmla="val 19631814"/>
              <a:gd name="adj3" fmla="val 25744"/>
            </a:avLst>
          </a:prstGeom>
          <a:solidFill>
            <a:srgbClr val="ECF0F3"/>
          </a:solidFill>
          <a:ln>
            <a:noFill/>
          </a:ln>
          <a:effectLst>
            <a:outerShdw blurRad="698500" dist="736600" dir="2700000" sx="98000" sy="98000" algn="br" rotWithShape="0">
              <a:srgbClr val="0C0C0C">
                <a:alpha val="1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pic>
        <p:nvPicPr>
          <p:cNvPr id="83" name="Google Shape;83;p16"/>
          <p:cNvPicPr preferRelativeResize="0"/>
          <p:nvPr/>
        </p:nvPicPr>
        <p:blipFill>
          <a:blip r:embed="rId3">
            <a:alphaModFix/>
          </a:blip>
          <a:stretch>
            <a:fillRect/>
          </a:stretch>
        </p:blipFill>
        <p:spPr>
          <a:xfrm>
            <a:off x="8391525" y="6249252"/>
            <a:ext cx="3800475" cy="306350"/>
          </a:xfrm>
          <a:prstGeom prst="rect">
            <a:avLst/>
          </a:prstGeom>
          <a:noFill/>
          <a:ln>
            <a:noFill/>
          </a:ln>
        </p:spPr>
      </p:pic>
      <p:pic>
        <p:nvPicPr>
          <p:cNvPr id="84" name="Google Shape;84;p16"/>
          <p:cNvPicPr preferRelativeResize="0"/>
          <p:nvPr/>
        </p:nvPicPr>
        <p:blipFill>
          <a:blip r:embed="rId4">
            <a:alphaModFix/>
          </a:blip>
          <a:stretch>
            <a:fillRect/>
          </a:stretch>
        </p:blipFill>
        <p:spPr>
          <a:xfrm>
            <a:off x="0" y="6127099"/>
            <a:ext cx="3867150" cy="490525"/>
          </a:xfrm>
          <a:prstGeom prst="rect">
            <a:avLst/>
          </a:prstGeom>
          <a:noFill/>
          <a:ln>
            <a:noFill/>
          </a:ln>
        </p:spPr>
      </p:pic>
      <p:grpSp>
        <p:nvGrpSpPr>
          <p:cNvPr id="85" name="Google Shape;85;p16"/>
          <p:cNvGrpSpPr/>
          <p:nvPr/>
        </p:nvGrpSpPr>
        <p:grpSpPr>
          <a:xfrm>
            <a:off x="1213172" y="841859"/>
            <a:ext cx="1672503" cy="1672499"/>
            <a:chOff x="3095624" y="3067051"/>
            <a:chExt cx="723902" cy="723900"/>
          </a:xfrm>
        </p:grpSpPr>
        <p:sp>
          <p:nvSpPr>
            <p:cNvPr id="86" name="Google Shape;86;p16"/>
            <p:cNvSpPr/>
            <p:nvPr/>
          </p:nvSpPr>
          <p:spPr>
            <a:xfrm>
              <a:off x="3095624" y="3067051"/>
              <a:ext cx="723902" cy="723900"/>
            </a:xfrm>
            <a:prstGeom prst="ellipse">
              <a:avLst/>
            </a:prstGeom>
            <a:solidFill>
              <a:srgbClr val="ECF0F3"/>
            </a:solidFill>
            <a:ln>
              <a:noFill/>
            </a:ln>
            <a:effectLst>
              <a:outerShdw blurRad="406400" dist="228600" dir="2700000" sx="96000" sy="96000" algn="br" rotWithShape="0">
                <a:srgbClr val="0C0C0C">
                  <a:alpha val="1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87" name="Google Shape;87;p16"/>
            <p:cNvSpPr/>
            <p:nvPr/>
          </p:nvSpPr>
          <p:spPr>
            <a:xfrm>
              <a:off x="3095624" y="3067051"/>
              <a:ext cx="723902" cy="723900"/>
            </a:xfrm>
            <a:prstGeom prst="ellipse">
              <a:avLst/>
            </a:prstGeom>
            <a:solidFill>
              <a:srgbClr val="ECF0F3"/>
            </a:solidFill>
            <a:ln>
              <a:noFill/>
            </a:ln>
            <a:effectLst>
              <a:outerShdw blurRad="254000" dist="190500" dir="13500000" sx="98000" sy="98000" algn="br" rotWithShape="0">
                <a:schemeClr val="lt1">
                  <a:alpha val="49803"/>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88" name="Google Shape;88;p16"/>
          <p:cNvSpPr/>
          <p:nvPr/>
        </p:nvSpPr>
        <p:spPr>
          <a:xfrm>
            <a:off x="1317756" y="944585"/>
            <a:ext cx="1463100" cy="1467000"/>
          </a:xfrm>
          <a:prstGeom prst="ellipse">
            <a:avLst/>
          </a:prstGeom>
          <a:solidFill>
            <a:schemeClr val="accent1"/>
          </a:solidFill>
          <a:ln>
            <a:noFill/>
          </a:ln>
          <a:effectLst>
            <a:outerShdw blurRad="800100" dist="698500" dir="2700000" sx="94000" sy="94000" algn="tl" rotWithShape="0">
              <a:srgbClr val="000000">
                <a:alpha val="2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89" name="Google Shape;89;p16"/>
          <p:cNvSpPr txBox="1"/>
          <p:nvPr/>
        </p:nvSpPr>
        <p:spPr>
          <a:xfrm>
            <a:off x="867014" y="2926141"/>
            <a:ext cx="3941100" cy="1569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800" dirty="0">
                <a:solidFill>
                  <a:srgbClr val="2C4166"/>
                </a:solidFill>
                <a:latin typeface="Roboto"/>
                <a:ea typeface="Roboto"/>
                <a:cs typeface="Roboto"/>
                <a:sym typeface="Roboto"/>
              </a:rPr>
              <a:t>Problem</a:t>
            </a:r>
            <a:endParaRPr sz="4800" dirty="0">
              <a:solidFill>
                <a:srgbClr val="2C4166"/>
              </a:solidFill>
              <a:latin typeface="Roboto"/>
              <a:ea typeface="Roboto"/>
              <a:cs typeface="Roboto"/>
              <a:sym typeface="Roboto"/>
            </a:endParaRPr>
          </a:p>
          <a:p>
            <a:pPr marL="0" marR="0" lvl="0" indent="0" algn="l" rtl="0">
              <a:spcBef>
                <a:spcPts val="0"/>
              </a:spcBef>
              <a:spcAft>
                <a:spcPts val="0"/>
              </a:spcAft>
              <a:buNone/>
            </a:pPr>
            <a:r>
              <a:rPr lang="en-US" sz="4800" b="1" dirty="0">
                <a:solidFill>
                  <a:srgbClr val="2C4166"/>
                </a:solidFill>
                <a:latin typeface="Roboto"/>
                <a:ea typeface="Roboto"/>
                <a:cs typeface="Roboto"/>
                <a:sym typeface="Roboto"/>
              </a:rPr>
              <a:t>Statement.</a:t>
            </a:r>
            <a:endParaRPr dirty="0"/>
          </a:p>
        </p:txBody>
      </p:sp>
      <p:sp>
        <p:nvSpPr>
          <p:cNvPr id="90" name="Google Shape;90;p16"/>
          <p:cNvSpPr/>
          <p:nvPr/>
        </p:nvSpPr>
        <p:spPr>
          <a:xfrm>
            <a:off x="1053897" y="4683558"/>
            <a:ext cx="89700" cy="897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91" name="Google Shape;91;p16"/>
          <p:cNvSpPr/>
          <p:nvPr/>
        </p:nvSpPr>
        <p:spPr>
          <a:xfrm>
            <a:off x="1291159" y="4683558"/>
            <a:ext cx="89700" cy="89700"/>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92" name="Google Shape;92;p16"/>
          <p:cNvSpPr/>
          <p:nvPr/>
        </p:nvSpPr>
        <p:spPr>
          <a:xfrm>
            <a:off x="1528420" y="4683558"/>
            <a:ext cx="89700" cy="89700"/>
          </a:xfrm>
          <a:prstGeom prst="roundRect">
            <a:avLst>
              <a:gd name="adj" fmla="val 1666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93" name="Google Shape;93;p16"/>
          <p:cNvSpPr txBox="1"/>
          <p:nvPr/>
        </p:nvSpPr>
        <p:spPr>
          <a:xfrm>
            <a:off x="5205838" y="1631913"/>
            <a:ext cx="6384000" cy="4247276"/>
          </a:xfrm>
          <a:prstGeom prst="rect">
            <a:avLst/>
          </a:prstGeom>
          <a:noFill/>
          <a:ln>
            <a:noFill/>
          </a:ln>
        </p:spPr>
        <p:txBody>
          <a:bodyPr spcFirstLastPara="1" wrap="square" lIns="91425" tIns="45700" rIns="91425" bIns="45700" anchor="t" anchorCtr="0">
            <a:spAutoFit/>
          </a:bodyPr>
          <a:lstStyle/>
          <a:p>
            <a:pPr lvl="0" algn="just">
              <a:lnSpc>
                <a:spcPct val="150000"/>
              </a:lnSpc>
            </a:pPr>
            <a:r>
              <a:rPr lang="en-US" sz="1800" dirty="0">
                <a:solidFill>
                  <a:schemeClr val="bg2"/>
                </a:solidFill>
                <a:latin typeface="Roboto" panose="02000000000000000000" pitchFamily="2" charset="0"/>
                <a:ea typeface="Roboto" panose="02000000000000000000" pitchFamily="2" charset="0"/>
                <a:cs typeface="Roboto" panose="02000000000000000000" pitchFamily="2" charset="0"/>
                <a:sym typeface="Open Sans"/>
              </a:rPr>
              <a:t>In the competitive hotel industry, managing guest reviews is crucial for maintaining reputation and customer loyalty. However, the </a:t>
            </a:r>
            <a:r>
              <a:rPr lang="en-US" sz="1800" b="1" dirty="0">
                <a:solidFill>
                  <a:srgbClr val="2C4166"/>
                </a:solidFill>
                <a:latin typeface="Roboto" panose="02000000000000000000" pitchFamily="2" charset="0"/>
                <a:ea typeface="Roboto" panose="02000000000000000000" pitchFamily="2" charset="0"/>
                <a:cs typeface="Roboto" panose="02000000000000000000" pitchFamily="2" charset="0"/>
                <a:sym typeface="Open Sans"/>
              </a:rPr>
              <a:t>manual analysis </a:t>
            </a:r>
            <a:r>
              <a:rPr lang="en-US" sz="1800" dirty="0">
                <a:solidFill>
                  <a:schemeClr val="bg2"/>
                </a:solidFill>
                <a:latin typeface="Roboto" panose="02000000000000000000" pitchFamily="2" charset="0"/>
                <a:ea typeface="Roboto" panose="02000000000000000000" pitchFamily="2" charset="0"/>
                <a:cs typeface="Roboto" panose="02000000000000000000" pitchFamily="2" charset="0"/>
                <a:sym typeface="Open Sans"/>
              </a:rPr>
              <a:t>and categorization of these often lengthy reviews require</a:t>
            </a:r>
            <a:r>
              <a:rPr lang="en-US" sz="1800" dirty="0">
                <a:solidFill>
                  <a:srgbClr val="2C4166"/>
                </a:solidFill>
                <a:latin typeface="Roboto" panose="02000000000000000000" pitchFamily="2" charset="0"/>
                <a:ea typeface="Roboto" panose="02000000000000000000" pitchFamily="2" charset="0"/>
                <a:cs typeface="Roboto" panose="02000000000000000000" pitchFamily="2" charset="0"/>
                <a:sym typeface="Open Sans"/>
              </a:rPr>
              <a:t> </a:t>
            </a:r>
            <a:r>
              <a:rPr lang="en-US" sz="1800" b="1" dirty="0">
                <a:solidFill>
                  <a:srgbClr val="2C4166"/>
                </a:solidFill>
                <a:latin typeface="Roboto" panose="02000000000000000000" pitchFamily="2" charset="0"/>
                <a:ea typeface="Roboto" panose="02000000000000000000" pitchFamily="2" charset="0"/>
                <a:cs typeface="Roboto" panose="02000000000000000000" pitchFamily="2" charset="0"/>
                <a:sym typeface="Open Sans"/>
              </a:rPr>
              <a:t>human intervention</a:t>
            </a:r>
            <a:r>
              <a:rPr lang="en-US" sz="1800" dirty="0">
                <a:solidFill>
                  <a:srgbClr val="2C4166"/>
                </a:solidFill>
                <a:latin typeface="Roboto" panose="02000000000000000000" pitchFamily="2" charset="0"/>
                <a:ea typeface="Roboto" panose="02000000000000000000" pitchFamily="2" charset="0"/>
                <a:cs typeface="Roboto" panose="02000000000000000000" pitchFamily="2" charset="0"/>
                <a:sym typeface="Open Sans"/>
              </a:rPr>
              <a:t>, is </a:t>
            </a:r>
            <a:r>
              <a:rPr lang="en-US" sz="1800" b="1" dirty="0">
                <a:solidFill>
                  <a:srgbClr val="2C4166"/>
                </a:solidFill>
                <a:latin typeface="Roboto" panose="02000000000000000000" pitchFamily="2" charset="0"/>
                <a:ea typeface="Roboto" panose="02000000000000000000" pitchFamily="2" charset="0"/>
                <a:cs typeface="Roboto" panose="02000000000000000000" pitchFamily="2" charset="0"/>
                <a:sym typeface="Open Sans"/>
              </a:rPr>
              <a:t>time-consuming</a:t>
            </a:r>
            <a:r>
              <a:rPr lang="en-US" sz="1800" dirty="0">
                <a:solidFill>
                  <a:srgbClr val="2C4166"/>
                </a:solidFill>
                <a:latin typeface="Roboto" panose="02000000000000000000" pitchFamily="2" charset="0"/>
                <a:ea typeface="Roboto" panose="02000000000000000000" pitchFamily="2" charset="0"/>
                <a:cs typeface="Roboto" panose="02000000000000000000" pitchFamily="2" charset="0"/>
                <a:sym typeface="Open Sans"/>
              </a:rPr>
              <a:t> </a:t>
            </a:r>
            <a:r>
              <a:rPr lang="en-US" sz="1800" dirty="0">
                <a:solidFill>
                  <a:schemeClr val="bg2"/>
                </a:solidFill>
                <a:latin typeface="Roboto" panose="02000000000000000000" pitchFamily="2" charset="0"/>
                <a:ea typeface="Roboto" panose="02000000000000000000" pitchFamily="2" charset="0"/>
                <a:cs typeface="Roboto" panose="02000000000000000000" pitchFamily="2" charset="0"/>
                <a:sym typeface="Open Sans"/>
              </a:rPr>
              <a:t>and</a:t>
            </a:r>
            <a:r>
              <a:rPr lang="en-US" sz="1800" dirty="0">
                <a:solidFill>
                  <a:srgbClr val="2C4166"/>
                </a:solidFill>
                <a:latin typeface="Roboto" panose="02000000000000000000" pitchFamily="2" charset="0"/>
                <a:ea typeface="Roboto" panose="02000000000000000000" pitchFamily="2" charset="0"/>
                <a:cs typeface="Roboto" panose="02000000000000000000" pitchFamily="2" charset="0"/>
                <a:sym typeface="Open Sans"/>
              </a:rPr>
              <a:t> </a:t>
            </a:r>
            <a:r>
              <a:rPr lang="en-US" sz="1800" b="1" dirty="0">
                <a:solidFill>
                  <a:srgbClr val="2C4166"/>
                </a:solidFill>
                <a:latin typeface="Roboto" panose="02000000000000000000" pitchFamily="2" charset="0"/>
                <a:ea typeface="Roboto" panose="02000000000000000000" pitchFamily="2" charset="0"/>
                <a:cs typeface="Roboto" panose="02000000000000000000" pitchFamily="2" charset="0"/>
                <a:sym typeface="Open Sans"/>
              </a:rPr>
              <a:t>error-prone</a:t>
            </a:r>
            <a:r>
              <a:rPr lang="en-US" sz="1800" dirty="0">
                <a:solidFill>
                  <a:srgbClr val="2C4166"/>
                </a:solidFill>
                <a:latin typeface="Roboto" panose="02000000000000000000" pitchFamily="2" charset="0"/>
                <a:ea typeface="Roboto" panose="02000000000000000000" pitchFamily="2" charset="0"/>
                <a:cs typeface="Roboto" panose="02000000000000000000" pitchFamily="2" charset="0"/>
                <a:sym typeface="Open Sans"/>
              </a:rPr>
              <a:t>, </a:t>
            </a:r>
            <a:r>
              <a:rPr lang="en-US" sz="1800" dirty="0">
                <a:solidFill>
                  <a:schemeClr val="bg2"/>
                </a:solidFill>
                <a:latin typeface="Roboto" panose="02000000000000000000" pitchFamily="2" charset="0"/>
                <a:ea typeface="Roboto" panose="02000000000000000000" pitchFamily="2" charset="0"/>
                <a:cs typeface="Roboto" panose="02000000000000000000" pitchFamily="2" charset="0"/>
                <a:sym typeface="Open Sans"/>
              </a:rPr>
              <a:t>making it challenging for hoteliers to quickly assess customer sentiment and address issues. There is a need for a machine learning solution that can </a:t>
            </a:r>
            <a:r>
              <a:rPr lang="en-US" sz="1800" b="1" dirty="0">
                <a:solidFill>
                  <a:srgbClr val="2C4166"/>
                </a:solidFill>
                <a:latin typeface="Roboto" panose="02000000000000000000" pitchFamily="2" charset="0"/>
                <a:ea typeface="Roboto" panose="02000000000000000000" pitchFamily="2" charset="0"/>
                <a:cs typeface="Roboto" panose="02000000000000000000" pitchFamily="2" charset="0"/>
                <a:sym typeface="Open Sans"/>
              </a:rPr>
              <a:t>automatically classify text </a:t>
            </a:r>
            <a:r>
              <a:rPr lang="en-US" sz="1800" dirty="0">
                <a:solidFill>
                  <a:schemeClr val="bg2"/>
                </a:solidFill>
                <a:latin typeface="Roboto" panose="02000000000000000000" pitchFamily="2" charset="0"/>
                <a:ea typeface="Roboto" panose="02000000000000000000" pitchFamily="2" charset="0"/>
                <a:cs typeface="Roboto" panose="02000000000000000000" pitchFamily="2" charset="0"/>
                <a:sym typeface="Open Sans"/>
              </a:rPr>
              <a:t>reviews as </a:t>
            </a:r>
            <a:r>
              <a:rPr lang="en-US" sz="1800" b="1" dirty="0">
                <a:solidFill>
                  <a:srgbClr val="2C4166"/>
                </a:solidFill>
                <a:latin typeface="Roboto" panose="02000000000000000000" pitchFamily="2" charset="0"/>
                <a:ea typeface="Roboto" panose="02000000000000000000" pitchFamily="2" charset="0"/>
                <a:cs typeface="Roboto" panose="02000000000000000000" pitchFamily="2" charset="0"/>
                <a:sym typeface="Open Sans"/>
              </a:rPr>
              <a:t>positive or negative</a:t>
            </a:r>
            <a:r>
              <a:rPr lang="en-US" sz="1800" dirty="0">
                <a:solidFill>
                  <a:srgbClr val="2C4166"/>
                </a:solidFill>
                <a:latin typeface="Roboto" panose="02000000000000000000" pitchFamily="2" charset="0"/>
                <a:ea typeface="Roboto" panose="02000000000000000000" pitchFamily="2" charset="0"/>
                <a:cs typeface="Roboto" panose="02000000000000000000" pitchFamily="2" charset="0"/>
                <a:sym typeface="Open Sans"/>
              </a:rPr>
              <a:t> </a:t>
            </a:r>
            <a:r>
              <a:rPr lang="en-US" sz="1800" dirty="0">
                <a:solidFill>
                  <a:schemeClr val="bg2"/>
                </a:solidFill>
                <a:latin typeface="Roboto" panose="02000000000000000000" pitchFamily="2" charset="0"/>
                <a:ea typeface="Roboto" panose="02000000000000000000" pitchFamily="2" charset="0"/>
                <a:cs typeface="Roboto" panose="02000000000000000000" pitchFamily="2" charset="0"/>
                <a:sym typeface="Open Sans"/>
              </a:rPr>
              <a:t>and analyze </a:t>
            </a:r>
            <a:r>
              <a:rPr lang="en-US" sz="1800" b="1" dirty="0">
                <a:solidFill>
                  <a:srgbClr val="2C4166"/>
                </a:solidFill>
                <a:latin typeface="Roboto" panose="02000000000000000000" pitchFamily="2" charset="0"/>
                <a:ea typeface="Roboto" panose="02000000000000000000" pitchFamily="2" charset="0"/>
                <a:cs typeface="Roboto" panose="02000000000000000000" pitchFamily="2" charset="0"/>
                <a:sym typeface="Open Sans"/>
              </a:rPr>
              <a:t>specific business features </a:t>
            </a:r>
            <a:r>
              <a:rPr lang="en-US" sz="1800" dirty="0">
                <a:solidFill>
                  <a:schemeClr val="bg2"/>
                </a:solidFill>
                <a:latin typeface="Roboto" panose="02000000000000000000" pitchFamily="2" charset="0"/>
                <a:ea typeface="Roboto" panose="02000000000000000000" pitchFamily="2" charset="0"/>
                <a:cs typeface="Roboto" panose="02000000000000000000" pitchFamily="2" charset="0"/>
                <a:sym typeface="Open Sans"/>
              </a:rPr>
              <a:t>within these reviews to effectively summarize actionable insights.</a:t>
            </a:r>
            <a:endParaRPr sz="1800" dirty="0">
              <a:solidFill>
                <a:schemeClr val="bg2"/>
              </a:solidFill>
              <a:latin typeface="Roboto" panose="02000000000000000000" pitchFamily="2" charset="0"/>
              <a:ea typeface="Roboto" panose="02000000000000000000" pitchFamily="2" charset="0"/>
              <a:cs typeface="Roboto" panose="02000000000000000000" pitchFamily="2" charset="0"/>
            </a:endParaRPr>
          </a:p>
        </p:txBody>
      </p:sp>
      <p:sp>
        <p:nvSpPr>
          <p:cNvPr id="94" name="Google Shape;94;p16"/>
          <p:cNvSpPr/>
          <p:nvPr/>
        </p:nvSpPr>
        <p:spPr>
          <a:xfrm>
            <a:off x="1661946" y="6617616"/>
            <a:ext cx="9144000" cy="89700"/>
          </a:xfrm>
          <a:prstGeom prst="roundRect">
            <a:avLst>
              <a:gd name="adj" fmla="val 50000"/>
            </a:avLst>
          </a:prstGeom>
          <a:gradFill>
            <a:gsLst>
              <a:gs pos="0">
                <a:schemeClr val="accent1"/>
              </a:gs>
              <a:gs pos="16000">
                <a:schemeClr val="accent1"/>
              </a:gs>
              <a:gs pos="84000">
                <a:schemeClr val="accent2"/>
              </a:gs>
              <a:gs pos="100000">
                <a:schemeClr val="accent2"/>
              </a:gs>
            </a:gsLst>
            <a:lin ang="0" scaled="0"/>
          </a:gradFill>
          <a:ln>
            <a:noFill/>
          </a:ln>
          <a:effectLst>
            <a:outerShdw blurRad="190500" dist="114300" dir="2700000" sx="98000" sy="98000" algn="tl" rotWithShape="0">
              <a:srgbClr val="000000">
                <a:alpha val="1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95" name="Google Shape;95;p16"/>
          <p:cNvSpPr/>
          <p:nvPr/>
        </p:nvSpPr>
        <p:spPr>
          <a:xfrm>
            <a:off x="11035331" y="6617616"/>
            <a:ext cx="1005900" cy="89700"/>
          </a:xfrm>
          <a:prstGeom prst="roundRect">
            <a:avLst>
              <a:gd name="adj" fmla="val 50000"/>
            </a:avLst>
          </a:prstGeom>
          <a:gradFill>
            <a:gsLst>
              <a:gs pos="0">
                <a:schemeClr val="accent3"/>
              </a:gs>
              <a:gs pos="16000">
                <a:schemeClr val="accent3"/>
              </a:gs>
              <a:gs pos="84000">
                <a:schemeClr val="accent4"/>
              </a:gs>
              <a:gs pos="100000">
                <a:schemeClr val="accent4"/>
              </a:gs>
            </a:gsLst>
            <a:lin ang="0" scaled="0"/>
          </a:gradFill>
          <a:ln>
            <a:noFill/>
          </a:ln>
          <a:effectLst>
            <a:outerShdw blurRad="190500" dist="114300" dir="2700000" sx="98000" sy="98000" algn="tl" rotWithShape="0">
              <a:srgbClr val="000000">
                <a:alpha val="1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96" name="Google Shape;96;p16"/>
          <p:cNvSpPr/>
          <p:nvPr/>
        </p:nvSpPr>
        <p:spPr>
          <a:xfrm>
            <a:off x="10867204" y="228054"/>
            <a:ext cx="1005900" cy="89700"/>
          </a:xfrm>
          <a:prstGeom prst="roundRect">
            <a:avLst>
              <a:gd name="adj" fmla="val 50000"/>
            </a:avLst>
          </a:prstGeom>
          <a:gradFill>
            <a:gsLst>
              <a:gs pos="0">
                <a:schemeClr val="accent5"/>
              </a:gs>
              <a:gs pos="16000">
                <a:schemeClr val="accent5"/>
              </a:gs>
              <a:gs pos="84000">
                <a:schemeClr val="accent6"/>
              </a:gs>
              <a:gs pos="100000">
                <a:schemeClr val="accent6"/>
              </a:gs>
            </a:gsLst>
            <a:lin ang="0" scaled="0"/>
          </a:gradFill>
          <a:ln>
            <a:noFill/>
          </a:ln>
          <a:effectLst>
            <a:outerShdw blurRad="190500" dist="114300" dir="2700000" sx="98000" sy="98000" algn="tl" rotWithShape="0">
              <a:srgbClr val="000000">
                <a:alpha val="1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cxnSp>
        <p:nvCxnSpPr>
          <p:cNvPr id="97" name="Google Shape;97;p16"/>
          <p:cNvCxnSpPr/>
          <p:nvPr/>
        </p:nvCxnSpPr>
        <p:spPr>
          <a:xfrm>
            <a:off x="3594229" y="3755551"/>
            <a:ext cx="1475712" cy="10691"/>
          </a:xfrm>
          <a:prstGeom prst="straightConnector1">
            <a:avLst/>
          </a:prstGeom>
          <a:noFill/>
          <a:ln w="12700" cap="flat" cmpd="sng">
            <a:solidFill>
              <a:srgbClr val="2C4166"/>
            </a:solidFill>
            <a:prstDash val="dash"/>
            <a:miter lim="800000"/>
            <a:headEnd type="none" w="sm" len="sm"/>
            <a:tailEnd type="oval" w="med" len="med"/>
          </a:ln>
        </p:spPr>
      </p:cxnSp>
      <p:pic>
        <p:nvPicPr>
          <p:cNvPr id="98" name="Google Shape;98;p16"/>
          <p:cNvPicPr preferRelativeResize="0">
            <a:picLocks noGrp="1"/>
          </p:cNvPicPr>
          <p:nvPr>
            <p:ph type="pic" idx="2"/>
          </p:nvPr>
        </p:nvPicPr>
        <p:blipFill rotWithShape="1">
          <a:blip r:embed="rId5">
            <a:alphaModFix/>
          </a:blip>
          <a:srcRect/>
          <a:stretch/>
        </p:blipFill>
        <p:spPr>
          <a:xfrm>
            <a:off x="1269375" y="937450"/>
            <a:ext cx="1520700" cy="1520700"/>
          </a:xfrm>
          <a:prstGeom prst="rect">
            <a:avLst/>
          </a:prstGeom>
          <a:solidFill>
            <a:srgbClr val="D8D8D8">
              <a:alpha val="9800"/>
            </a:srgbClr>
          </a:solidFill>
          <a:effectLst>
            <a:outerShdw blurRad="977900" dist="863600" dir="2700000" sx="93000" sy="93000" algn="tl" rotWithShape="0">
              <a:srgbClr val="000000">
                <a:alpha val="28630"/>
              </a:srgbClr>
            </a:outerShdw>
          </a:effectLst>
        </p:spPr>
      </p:pic>
    </p:spTree>
  </p:cSld>
  <p:clrMapOvr>
    <a:masterClrMapping/>
  </p:clrMapOvr>
  <p:transition spd="med">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17"/>
          <p:cNvPicPr preferRelativeResize="0"/>
          <p:nvPr/>
        </p:nvPicPr>
        <p:blipFill>
          <a:blip r:embed="rId3">
            <a:alphaModFix/>
          </a:blip>
          <a:stretch>
            <a:fillRect/>
          </a:stretch>
        </p:blipFill>
        <p:spPr>
          <a:xfrm>
            <a:off x="10761000" y="6381050"/>
            <a:ext cx="1430997" cy="172150"/>
          </a:xfrm>
          <a:prstGeom prst="rect">
            <a:avLst/>
          </a:prstGeom>
          <a:noFill/>
          <a:ln>
            <a:noFill/>
          </a:ln>
        </p:spPr>
      </p:pic>
      <p:pic>
        <p:nvPicPr>
          <p:cNvPr id="104" name="Google Shape;104;p17"/>
          <p:cNvPicPr preferRelativeResize="0"/>
          <p:nvPr/>
        </p:nvPicPr>
        <p:blipFill>
          <a:blip r:embed="rId4">
            <a:alphaModFix/>
          </a:blip>
          <a:stretch>
            <a:fillRect/>
          </a:stretch>
        </p:blipFill>
        <p:spPr>
          <a:xfrm>
            <a:off x="0" y="6165849"/>
            <a:ext cx="3867150" cy="490525"/>
          </a:xfrm>
          <a:prstGeom prst="rect">
            <a:avLst/>
          </a:prstGeom>
          <a:noFill/>
          <a:ln>
            <a:noFill/>
          </a:ln>
        </p:spPr>
      </p:pic>
      <p:sp>
        <p:nvSpPr>
          <p:cNvPr id="106" name="Google Shape;106;p17"/>
          <p:cNvSpPr txBox="1"/>
          <p:nvPr/>
        </p:nvSpPr>
        <p:spPr>
          <a:xfrm>
            <a:off x="7701319" y="701481"/>
            <a:ext cx="4230930" cy="5533782"/>
          </a:xfrm>
          <a:prstGeom prst="rect">
            <a:avLst/>
          </a:prstGeom>
          <a:noFill/>
          <a:ln>
            <a:noFill/>
          </a:ln>
        </p:spPr>
        <p:txBody>
          <a:bodyPr spcFirstLastPara="1" wrap="square" lIns="91425" tIns="45700" rIns="91425" bIns="45700" anchor="t" anchorCtr="0">
            <a:spAutoFit/>
          </a:bodyPr>
          <a:lstStyle/>
          <a:p>
            <a:pPr>
              <a:lnSpc>
                <a:spcPct val="130000"/>
              </a:lnSpc>
            </a:pPr>
            <a:r>
              <a:rPr lang="en-US" sz="1800" dirty="0">
                <a:solidFill>
                  <a:srgbClr val="2C4166"/>
                </a:solidFill>
                <a:latin typeface="Roboto" panose="02000000000000000000" pitchFamily="2" charset="0"/>
                <a:ea typeface="Roboto" panose="02000000000000000000" pitchFamily="2" charset="0"/>
                <a:cs typeface="Roboto" panose="02000000000000000000" pitchFamily="2" charset="0"/>
                <a:sym typeface="Open Sans"/>
              </a:rPr>
              <a:t>Develop an automated sentiment analysis system using advanced NLP techniques and machine learning algorithms, such as </a:t>
            </a:r>
            <a:r>
              <a:rPr lang="en-US" altLang="ru-UA" sz="1800" b="1" kern="1200" dirty="0">
                <a:solidFill>
                  <a:srgbClr val="2C4166"/>
                </a:solidFill>
                <a:latin typeface="Roboto" panose="02000000000000000000" pitchFamily="2" charset="0"/>
                <a:ea typeface="Roboto" panose="02000000000000000000" pitchFamily="2" charset="0"/>
                <a:cs typeface="Roboto" panose="02000000000000000000" pitchFamily="2" charset="0"/>
              </a:rPr>
              <a:t>Random Forest Classifier</a:t>
            </a:r>
            <a:r>
              <a:rPr lang="en-US" sz="1800" dirty="0">
                <a:solidFill>
                  <a:srgbClr val="2C4166"/>
                </a:solidFill>
                <a:latin typeface="Roboto" panose="02000000000000000000" pitchFamily="2" charset="0"/>
                <a:ea typeface="Roboto" panose="02000000000000000000" pitchFamily="2" charset="0"/>
                <a:cs typeface="Roboto" panose="02000000000000000000" pitchFamily="2" charset="0"/>
                <a:sym typeface="Open Sans"/>
              </a:rPr>
              <a:t>, </a:t>
            </a:r>
            <a:r>
              <a:rPr lang="en-US" sz="1800" b="1" dirty="0">
                <a:solidFill>
                  <a:srgbClr val="2C4166"/>
                </a:solidFill>
                <a:latin typeface="Roboto" panose="02000000000000000000" pitchFamily="2" charset="0"/>
                <a:ea typeface="Roboto" panose="02000000000000000000" pitchFamily="2" charset="0"/>
                <a:cs typeface="Roboto" panose="02000000000000000000" pitchFamily="2" charset="0"/>
                <a:sym typeface="Open Sans"/>
              </a:rPr>
              <a:t>Logistic Regression</a:t>
            </a:r>
            <a:r>
              <a:rPr lang="en-US" sz="1800" dirty="0">
                <a:solidFill>
                  <a:srgbClr val="2C4166"/>
                </a:solidFill>
                <a:latin typeface="Roboto" panose="02000000000000000000" pitchFamily="2" charset="0"/>
                <a:ea typeface="Roboto" panose="02000000000000000000" pitchFamily="2" charset="0"/>
                <a:cs typeface="Roboto" panose="02000000000000000000" pitchFamily="2" charset="0"/>
                <a:sym typeface="Open Sans"/>
              </a:rPr>
              <a:t>, and </a:t>
            </a:r>
            <a:r>
              <a:rPr lang="en-US" sz="1800" b="1" dirty="0">
                <a:solidFill>
                  <a:srgbClr val="2C4166"/>
                </a:solidFill>
                <a:latin typeface="Roboto" panose="02000000000000000000" pitchFamily="2" charset="0"/>
                <a:ea typeface="Roboto" panose="02000000000000000000" pitchFamily="2" charset="0"/>
                <a:cs typeface="Roboto" panose="02000000000000000000" pitchFamily="2" charset="0"/>
                <a:sym typeface="Open Sans"/>
              </a:rPr>
              <a:t>Support Vector Machine</a:t>
            </a:r>
            <a:r>
              <a:rPr lang="en-US" sz="1800" dirty="0">
                <a:solidFill>
                  <a:srgbClr val="2C4166"/>
                </a:solidFill>
                <a:latin typeface="Roboto" panose="02000000000000000000" pitchFamily="2" charset="0"/>
                <a:ea typeface="Roboto" panose="02000000000000000000" pitchFamily="2" charset="0"/>
                <a:cs typeface="Roboto" panose="02000000000000000000" pitchFamily="2" charset="0"/>
                <a:sym typeface="Open Sans"/>
              </a:rPr>
              <a:t>, to accurately classify hotel reviews as </a:t>
            </a:r>
            <a:r>
              <a:rPr lang="en-US" sz="1800" b="1" dirty="0">
                <a:solidFill>
                  <a:srgbClr val="2C4166"/>
                </a:solidFill>
                <a:latin typeface="Roboto" panose="02000000000000000000" pitchFamily="2" charset="0"/>
                <a:ea typeface="Roboto" panose="02000000000000000000" pitchFamily="2" charset="0"/>
                <a:cs typeface="Roboto" panose="02000000000000000000" pitchFamily="2" charset="0"/>
                <a:sym typeface="Open Sans"/>
              </a:rPr>
              <a:t>positive</a:t>
            </a:r>
            <a:r>
              <a:rPr lang="en-US" sz="1800" dirty="0">
                <a:solidFill>
                  <a:srgbClr val="2C4166"/>
                </a:solidFill>
                <a:latin typeface="Roboto" panose="02000000000000000000" pitchFamily="2" charset="0"/>
                <a:ea typeface="Roboto" panose="02000000000000000000" pitchFamily="2" charset="0"/>
                <a:cs typeface="Roboto" panose="02000000000000000000" pitchFamily="2" charset="0"/>
                <a:sym typeface="Open Sans"/>
              </a:rPr>
              <a:t> or </a:t>
            </a:r>
            <a:r>
              <a:rPr lang="en-US" sz="1800" b="1" dirty="0">
                <a:solidFill>
                  <a:srgbClr val="2C4166"/>
                </a:solidFill>
                <a:latin typeface="Roboto" panose="02000000000000000000" pitchFamily="2" charset="0"/>
                <a:ea typeface="Roboto" panose="02000000000000000000" pitchFamily="2" charset="0"/>
                <a:cs typeface="Roboto" panose="02000000000000000000" pitchFamily="2" charset="0"/>
                <a:sym typeface="Open Sans"/>
              </a:rPr>
              <a:t>negative</a:t>
            </a:r>
            <a:r>
              <a:rPr lang="en-US" sz="1800" dirty="0">
                <a:solidFill>
                  <a:srgbClr val="2C4166"/>
                </a:solidFill>
                <a:latin typeface="Roboto" panose="02000000000000000000" pitchFamily="2" charset="0"/>
                <a:ea typeface="Roboto" panose="02000000000000000000" pitchFamily="2" charset="0"/>
                <a:cs typeface="Roboto" panose="02000000000000000000" pitchFamily="2" charset="0"/>
                <a:sym typeface="Open Sans"/>
              </a:rPr>
              <a:t>. By leveraging these ML tools to extract valuable insights from text, this solution streamlines the analysis process, providing hoteliers with actionable insights to enhance service quality and address guest concerns, ultimately improving overall </a:t>
            </a:r>
            <a:r>
              <a:rPr lang="en-US" sz="1800" b="1" dirty="0">
                <a:solidFill>
                  <a:srgbClr val="2C4166"/>
                </a:solidFill>
                <a:latin typeface="Roboto" panose="02000000000000000000" pitchFamily="2" charset="0"/>
                <a:ea typeface="Roboto" panose="02000000000000000000" pitchFamily="2" charset="0"/>
                <a:cs typeface="Roboto" panose="02000000000000000000" pitchFamily="2" charset="0"/>
                <a:sym typeface="Open Sans"/>
              </a:rPr>
              <a:t>customer satisfaction</a:t>
            </a:r>
            <a:r>
              <a:rPr lang="en-US" sz="1800" dirty="0">
                <a:solidFill>
                  <a:srgbClr val="2C4166"/>
                </a:solidFill>
                <a:latin typeface="Roboto" panose="02000000000000000000" pitchFamily="2" charset="0"/>
                <a:ea typeface="Roboto" panose="02000000000000000000" pitchFamily="2" charset="0"/>
                <a:cs typeface="Roboto" panose="02000000000000000000" pitchFamily="2" charset="0"/>
                <a:sym typeface="Open Sans"/>
              </a:rPr>
              <a:t>.</a:t>
            </a:r>
            <a:endParaRPr sz="1800" dirty="0">
              <a:latin typeface="Roboto" panose="02000000000000000000" pitchFamily="2" charset="0"/>
              <a:ea typeface="Roboto" panose="02000000000000000000" pitchFamily="2" charset="0"/>
              <a:cs typeface="Roboto" panose="02000000000000000000" pitchFamily="2" charset="0"/>
            </a:endParaRPr>
          </a:p>
        </p:txBody>
      </p:sp>
      <p:grpSp>
        <p:nvGrpSpPr>
          <p:cNvPr id="108" name="Google Shape;108;p17"/>
          <p:cNvGrpSpPr/>
          <p:nvPr/>
        </p:nvGrpSpPr>
        <p:grpSpPr>
          <a:xfrm>
            <a:off x="11352360" y="241150"/>
            <a:ext cx="527209" cy="527209"/>
            <a:chOff x="9122351" y="5347987"/>
            <a:chExt cx="1028700" cy="1028700"/>
          </a:xfrm>
        </p:grpSpPr>
        <p:sp>
          <p:nvSpPr>
            <p:cNvPr id="109" name="Google Shape;109;p17"/>
            <p:cNvSpPr/>
            <p:nvPr/>
          </p:nvSpPr>
          <p:spPr>
            <a:xfrm>
              <a:off x="9122351" y="5347987"/>
              <a:ext cx="1028700" cy="1028700"/>
            </a:xfrm>
            <a:prstGeom prst="roundRect">
              <a:avLst>
                <a:gd name="adj" fmla="val 29154"/>
              </a:avLst>
            </a:prstGeom>
            <a:solidFill>
              <a:srgbClr val="E0E8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10" name="Google Shape;110;p17"/>
            <p:cNvSpPr/>
            <p:nvPr/>
          </p:nvSpPr>
          <p:spPr>
            <a:xfrm>
              <a:off x="9344314" y="5569950"/>
              <a:ext cx="584775" cy="584775"/>
            </a:xfrm>
            <a:prstGeom prst="rect">
              <a:avLst/>
            </a:prstGeom>
            <a:blipFill rotWithShape="1">
              <a:blip r:embed="rId5">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111" name="Google Shape;111;p17"/>
          <p:cNvGrpSpPr/>
          <p:nvPr/>
        </p:nvGrpSpPr>
        <p:grpSpPr>
          <a:xfrm rot="2700000">
            <a:off x="2620453" y="3317196"/>
            <a:ext cx="2460413" cy="2460412"/>
            <a:chOff x="2260702" y="2232128"/>
            <a:chExt cx="2393746" cy="2393745"/>
          </a:xfrm>
        </p:grpSpPr>
        <p:sp>
          <p:nvSpPr>
            <p:cNvPr id="112" name="Google Shape;112;p17"/>
            <p:cNvSpPr/>
            <p:nvPr/>
          </p:nvSpPr>
          <p:spPr>
            <a:xfrm>
              <a:off x="2260702" y="2232128"/>
              <a:ext cx="2393746" cy="2393745"/>
            </a:xfrm>
            <a:prstGeom prst="roundRect">
              <a:avLst>
                <a:gd name="adj" fmla="val 16667"/>
              </a:avLst>
            </a:prstGeom>
            <a:solidFill>
              <a:srgbClr val="ECF0F3"/>
            </a:solidFill>
            <a:ln>
              <a:noFill/>
            </a:ln>
            <a:effectLst>
              <a:outerShdw blurRad="571500" dist="393700" dir="2700000" sx="96000" sy="96000" algn="br" rotWithShape="0">
                <a:srgbClr val="0C0C0C">
                  <a:alpha val="1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13" name="Google Shape;113;p17"/>
            <p:cNvSpPr/>
            <p:nvPr/>
          </p:nvSpPr>
          <p:spPr>
            <a:xfrm>
              <a:off x="2260702" y="2232128"/>
              <a:ext cx="2393746" cy="2393745"/>
            </a:xfrm>
            <a:prstGeom prst="roundRect">
              <a:avLst>
                <a:gd name="adj" fmla="val 16667"/>
              </a:avLst>
            </a:prstGeom>
            <a:solidFill>
              <a:srgbClr val="ECF0F3"/>
            </a:solidFill>
            <a:ln>
              <a:noFill/>
            </a:ln>
            <a:effectLst>
              <a:outerShdw blurRad="254000" dist="228600" dir="13500000" sx="98000" sy="98000" algn="br" rotWithShape="0">
                <a:schemeClr val="lt1">
                  <a:alpha val="49803"/>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114" name="Google Shape;114;p17"/>
          <p:cNvSpPr/>
          <p:nvPr/>
        </p:nvSpPr>
        <p:spPr>
          <a:xfrm>
            <a:off x="1469088" y="2706398"/>
            <a:ext cx="89700" cy="897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15" name="Google Shape;115;p17"/>
          <p:cNvSpPr/>
          <p:nvPr/>
        </p:nvSpPr>
        <p:spPr>
          <a:xfrm>
            <a:off x="1706350" y="2706398"/>
            <a:ext cx="89700" cy="89700"/>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16" name="Google Shape;116;p17"/>
          <p:cNvSpPr/>
          <p:nvPr/>
        </p:nvSpPr>
        <p:spPr>
          <a:xfrm>
            <a:off x="1943611" y="2706398"/>
            <a:ext cx="89700" cy="89700"/>
          </a:xfrm>
          <a:prstGeom prst="roundRect">
            <a:avLst>
              <a:gd name="adj" fmla="val 1666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17" name="Google Shape;117;p17"/>
          <p:cNvSpPr txBox="1"/>
          <p:nvPr/>
        </p:nvSpPr>
        <p:spPr>
          <a:xfrm>
            <a:off x="533466" y="950861"/>
            <a:ext cx="3279600" cy="163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000" dirty="0">
                <a:solidFill>
                  <a:srgbClr val="2C4166"/>
                </a:solidFill>
                <a:latin typeface="Roboto"/>
                <a:ea typeface="Roboto"/>
                <a:cs typeface="Roboto"/>
                <a:sym typeface="Roboto"/>
              </a:rPr>
              <a:t>Proposed</a:t>
            </a:r>
            <a:endParaRPr sz="5000" dirty="0">
              <a:solidFill>
                <a:srgbClr val="2C4166"/>
              </a:solidFill>
              <a:latin typeface="Roboto"/>
              <a:ea typeface="Roboto"/>
              <a:cs typeface="Roboto"/>
              <a:sym typeface="Roboto"/>
            </a:endParaRPr>
          </a:p>
          <a:p>
            <a:pPr marL="0" marR="0" lvl="0" indent="0" algn="l" rtl="0">
              <a:spcBef>
                <a:spcPts val="0"/>
              </a:spcBef>
              <a:spcAft>
                <a:spcPts val="0"/>
              </a:spcAft>
              <a:buNone/>
            </a:pPr>
            <a:r>
              <a:rPr lang="en-US" sz="5000" b="1" dirty="0">
                <a:solidFill>
                  <a:srgbClr val="2C4166"/>
                </a:solidFill>
                <a:latin typeface="Roboto"/>
                <a:ea typeface="Roboto"/>
                <a:cs typeface="Roboto"/>
                <a:sym typeface="Roboto"/>
              </a:rPr>
              <a:t>Solution.</a:t>
            </a:r>
            <a:endParaRPr sz="5000" dirty="0"/>
          </a:p>
        </p:txBody>
      </p:sp>
      <p:grpSp>
        <p:nvGrpSpPr>
          <p:cNvPr id="118" name="Google Shape;118;p17"/>
          <p:cNvGrpSpPr/>
          <p:nvPr/>
        </p:nvGrpSpPr>
        <p:grpSpPr>
          <a:xfrm rot="2700000">
            <a:off x="4226055" y="834026"/>
            <a:ext cx="2869692" cy="2869691"/>
            <a:chOff x="2260702" y="2232128"/>
            <a:chExt cx="2393746" cy="2393745"/>
          </a:xfrm>
        </p:grpSpPr>
        <p:sp>
          <p:nvSpPr>
            <p:cNvPr id="119" name="Google Shape;119;p17"/>
            <p:cNvSpPr/>
            <p:nvPr/>
          </p:nvSpPr>
          <p:spPr>
            <a:xfrm>
              <a:off x="2260702" y="2232128"/>
              <a:ext cx="2393746" cy="2393745"/>
            </a:xfrm>
            <a:prstGeom prst="roundRect">
              <a:avLst>
                <a:gd name="adj" fmla="val 16667"/>
              </a:avLst>
            </a:prstGeom>
            <a:solidFill>
              <a:srgbClr val="ECF0F3"/>
            </a:solidFill>
            <a:ln>
              <a:noFill/>
            </a:ln>
            <a:effectLst>
              <a:outerShdw blurRad="571500" dist="393700" dir="2700000" sx="96000" sy="96000" algn="br" rotWithShape="0">
                <a:srgbClr val="0C0C0C">
                  <a:alpha val="1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20" name="Google Shape;120;p17"/>
            <p:cNvSpPr/>
            <p:nvPr/>
          </p:nvSpPr>
          <p:spPr>
            <a:xfrm>
              <a:off x="2260702" y="2232128"/>
              <a:ext cx="2393746" cy="2393745"/>
            </a:xfrm>
            <a:prstGeom prst="roundRect">
              <a:avLst>
                <a:gd name="adj" fmla="val 16667"/>
              </a:avLst>
            </a:prstGeom>
            <a:solidFill>
              <a:srgbClr val="ECF0F3"/>
            </a:solidFill>
            <a:ln>
              <a:noFill/>
            </a:ln>
            <a:effectLst>
              <a:outerShdw blurRad="254000" dist="228600" dir="13500000" sx="98000" sy="98000" algn="br" rotWithShape="0">
                <a:schemeClr val="lt1">
                  <a:alpha val="49803"/>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121" name="Google Shape;121;p17"/>
          <p:cNvGrpSpPr/>
          <p:nvPr/>
        </p:nvGrpSpPr>
        <p:grpSpPr>
          <a:xfrm>
            <a:off x="2826208" y="3523292"/>
            <a:ext cx="2048910" cy="2048908"/>
            <a:chOff x="4064133" y="3504417"/>
            <a:chExt cx="2048910" cy="2048908"/>
          </a:xfrm>
        </p:grpSpPr>
        <p:sp>
          <p:nvSpPr>
            <p:cNvPr id="122" name="Google Shape;122;p17"/>
            <p:cNvSpPr/>
            <p:nvPr/>
          </p:nvSpPr>
          <p:spPr>
            <a:xfrm>
              <a:off x="4131382" y="3571665"/>
              <a:ext cx="1914412" cy="1914412"/>
            </a:xfrm>
            <a:prstGeom prst="pie">
              <a:avLst>
                <a:gd name="adj1" fmla="val 924203"/>
                <a:gd name="adj2" fmla="val 7325996"/>
              </a:avLst>
            </a:prstGeom>
            <a:gradFill>
              <a:gsLst>
                <a:gs pos="0">
                  <a:schemeClr val="accent1"/>
                </a:gs>
                <a:gs pos="16000">
                  <a:schemeClr val="accent1"/>
                </a:gs>
                <a:gs pos="84000">
                  <a:schemeClr val="accent2"/>
                </a:gs>
                <a:gs pos="100000">
                  <a:schemeClr val="accent2"/>
                </a:gs>
              </a:gsLst>
              <a:lin ang="2700000" scaled="0"/>
            </a:gradFill>
            <a:ln>
              <a:noFill/>
            </a:ln>
            <a:effectLst>
              <a:outerShdw blurRad="609600" dist="546100" dir="2700000" sx="95000" sy="95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23" name="Google Shape;123;p17"/>
            <p:cNvSpPr/>
            <p:nvPr/>
          </p:nvSpPr>
          <p:spPr>
            <a:xfrm>
              <a:off x="4064133" y="3504417"/>
              <a:ext cx="2048910" cy="2048908"/>
            </a:xfrm>
            <a:prstGeom prst="pie">
              <a:avLst>
                <a:gd name="adj1" fmla="val 16184910"/>
                <a:gd name="adj2" fmla="val 2656480"/>
              </a:avLst>
            </a:prstGeom>
            <a:gradFill>
              <a:gsLst>
                <a:gs pos="0">
                  <a:schemeClr val="accent3"/>
                </a:gs>
                <a:gs pos="16000">
                  <a:schemeClr val="accent3"/>
                </a:gs>
                <a:gs pos="84000">
                  <a:schemeClr val="accent4"/>
                </a:gs>
                <a:gs pos="100000">
                  <a:schemeClr val="accent4"/>
                </a:gs>
              </a:gsLst>
              <a:lin ang="2700000" scaled="0"/>
            </a:gradFill>
            <a:ln>
              <a:noFill/>
            </a:ln>
            <a:effectLst>
              <a:outerShdw blurRad="609600" dist="546100" dir="2700000" sx="95000" sy="95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nvGrpSpPr>
            <p:cNvPr id="124" name="Google Shape;124;p17"/>
            <p:cNvGrpSpPr/>
            <p:nvPr/>
          </p:nvGrpSpPr>
          <p:grpSpPr>
            <a:xfrm>
              <a:off x="4452055" y="3892340"/>
              <a:ext cx="1273064" cy="1273060"/>
              <a:chOff x="3095624" y="3067051"/>
              <a:chExt cx="723902" cy="723900"/>
            </a:xfrm>
          </p:grpSpPr>
          <p:sp>
            <p:nvSpPr>
              <p:cNvPr id="125" name="Google Shape;125;p17"/>
              <p:cNvSpPr/>
              <p:nvPr/>
            </p:nvSpPr>
            <p:spPr>
              <a:xfrm>
                <a:off x="3095624" y="3067051"/>
                <a:ext cx="723902" cy="723900"/>
              </a:xfrm>
              <a:prstGeom prst="ellipse">
                <a:avLst/>
              </a:prstGeom>
              <a:solidFill>
                <a:srgbClr val="ECF0F3"/>
              </a:solidFill>
              <a:ln>
                <a:noFill/>
              </a:ln>
              <a:effectLst>
                <a:outerShdw blurRad="406400" dist="228600" dir="2700000" sx="96000" sy="96000" algn="br" rotWithShape="0">
                  <a:srgbClr val="0C0C0C">
                    <a:alpha val="1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26" name="Google Shape;126;p17"/>
              <p:cNvSpPr/>
              <p:nvPr/>
            </p:nvSpPr>
            <p:spPr>
              <a:xfrm>
                <a:off x="3095624" y="3067051"/>
                <a:ext cx="723902" cy="723900"/>
              </a:xfrm>
              <a:prstGeom prst="ellipse">
                <a:avLst/>
              </a:prstGeom>
              <a:solidFill>
                <a:srgbClr val="ECF0F3"/>
              </a:solidFill>
              <a:ln>
                <a:noFill/>
              </a:ln>
              <a:effectLst>
                <a:outerShdw blurRad="254000" dist="190500" dir="13500000" sx="98000" sy="98000" algn="br" rotWithShape="0">
                  <a:schemeClr val="lt1">
                    <a:alpha val="49803"/>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sp>
        <p:nvSpPr>
          <p:cNvPr id="129" name="Google Shape;129;p17"/>
          <p:cNvSpPr txBox="1"/>
          <p:nvPr/>
        </p:nvSpPr>
        <p:spPr>
          <a:xfrm>
            <a:off x="3203527" y="4141157"/>
            <a:ext cx="1308000" cy="812490"/>
          </a:xfrm>
          <a:prstGeom prst="rect">
            <a:avLst/>
          </a:prstGeom>
          <a:noFill/>
          <a:ln>
            <a:noFill/>
          </a:ln>
        </p:spPr>
        <p:txBody>
          <a:bodyPr spcFirstLastPara="1" wrap="square" lIns="91425" tIns="45700" rIns="91425" bIns="45700" anchor="t" anchorCtr="0">
            <a:spAutoFit/>
          </a:bodyPr>
          <a:lstStyle/>
          <a:p>
            <a:pPr marL="0" marR="0" lvl="0" indent="0" algn="ctr" rtl="0">
              <a:lnSpc>
                <a:spcPct val="130000"/>
              </a:lnSpc>
              <a:spcBef>
                <a:spcPts val="0"/>
              </a:spcBef>
              <a:spcAft>
                <a:spcPts val="0"/>
              </a:spcAft>
              <a:buNone/>
            </a:pPr>
            <a:r>
              <a:rPr lang="en-US" sz="1200" b="1" dirty="0">
                <a:solidFill>
                  <a:srgbClr val="2C4166"/>
                </a:solidFill>
                <a:latin typeface="Roboto" panose="02000000000000000000" pitchFamily="2" charset="0"/>
                <a:ea typeface="Roboto" panose="02000000000000000000" pitchFamily="2" charset="0"/>
                <a:cs typeface="Roboto" panose="02000000000000000000" pitchFamily="2" charset="0"/>
                <a:sym typeface="Open Sans"/>
              </a:rPr>
              <a:t>Faster than Manual Processing</a:t>
            </a:r>
            <a:endParaRPr b="1" dirty="0">
              <a:latin typeface="Roboto" panose="02000000000000000000" pitchFamily="2" charset="0"/>
              <a:ea typeface="Roboto" panose="02000000000000000000" pitchFamily="2" charset="0"/>
              <a:cs typeface="Roboto" panose="02000000000000000000" pitchFamily="2" charset="0"/>
            </a:endParaRPr>
          </a:p>
        </p:txBody>
      </p:sp>
      <p:cxnSp>
        <p:nvCxnSpPr>
          <p:cNvPr id="130" name="Google Shape;130;p17"/>
          <p:cNvCxnSpPr/>
          <p:nvPr/>
        </p:nvCxnSpPr>
        <p:spPr>
          <a:xfrm>
            <a:off x="5201073" y="4621026"/>
            <a:ext cx="2415968" cy="0"/>
          </a:xfrm>
          <a:prstGeom prst="straightConnector1">
            <a:avLst/>
          </a:prstGeom>
          <a:noFill/>
          <a:ln w="12700" cap="flat" cmpd="sng">
            <a:solidFill>
              <a:srgbClr val="2C4166"/>
            </a:solidFill>
            <a:prstDash val="dash"/>
            <a:miter lim="800000"/>
            <a:headEnd type="none" w="sm" len="sm"/>
            <a:tailEnd type="oval" w="med" len="med"/>
          </a:ln>
        </p:spPr>
      </p:cxnSp>
      <p:pic>
        <p:nvPicPr>
          <p:cNvPr id="131" name="Google Shape;131;p17"/>
          <p:cNvPicPr preferRelativeResize="0">
            <a:picLocks noGrp="1"/>
          </p:cNvPicPr>
          <p:nvPr>
            <p:ph type="pic" idx="2"/>
          </p:nvPr>
        </p:nvPicPr>
        <p:blipFill rotWithShape="1">
          <a:blip r:embed="rId6">
            <a:alphaModFix/>
          </a:blip>
          <a:srcRect t="3575" b="3565"/>
          <a:stretch/>
        </p:blipFill>
        <p:spPr>
          <a:xfrm>
            <a:off x="3929253" y="537349"/>
            <a:ext cx="3463200" cy="3463200"/>
          </a:xfrm>
          <a:prstGeom prst="rect">
            <a:avLst/>
          </a:prstGeom>
          <a:solidFill>
            <a:srgbClr val="D8D8D8">
              <a:alpha val="9803"/>
            </a:srgbClr>
          </a:solidFill>
          <a:ln>
            <a:noFill/>
          </a:ln>
          <a:effectLst>
            <a:outerShdw blurRad="812800" dist="825500" dir="2700000" sx="92000" sy="92000" algn="tl" rotWithShape="0">
              <a:srgbClr val="000000">
                <a:alpha val="20784"/>
              </a:srgbClr>
            </a:outerShdw>
          </a:effectLst>
        </p:spPr>
      </p:pic>
      <p:sp>
        <p:nvSpPr>
          <p:cNvPr id="132" name="Google Shape;132;p17"/>
          <p:cNvSpPr/>
          <p:nvPr/>
        </p:nvSpPr>
        <p:spPr>
          <a:xfrm>
            <a:off x="1357149" y="6617625"/>
            <a:ext cx="7269300" cy="89700"/>
          </a:xfrm>
          <a:prstGeom prst="roundRect">
            <a:avLst>
              <a:gd name="adj" fmla="val 50000"/>
            </a:avLst>
          </a:prstGeom>
          <a:gradFill>
            <a:gsLst>
              <a:gs pos="0">
                <a:schemeClr val="accent1"/>
              </a:gs>
              <a:gs pos="16000">
                <a:schemeClr val="accent1"/>
              </a:gs>
              <a:gs pos="84000">
                <a:schemeClr val="accent2"/>
              </a:gs>
              <a:gs pos="100000">
                <a:schemeClr val="accent2"/>
              </a:gs>
            </a:gsLst>
            <a:lin ang="0" scaled="0"/>
          </a:gradFill>
          <a:ln>
            <a:noFill/>
          </a:ln>
          <a:effectLst>
            <a:outerShdw blurRad="190500" dist="114300" dir="2700000" sx="98000" sy="98000" algn="tl" rotWithShape="0">
              <a:srgbClr val="000000">
                <a:alpha val="1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133" name="Google Shape;133;p17"/>
          <p:cNvSpPr/>
          <p:nvPr/>
        </p:nvSpPr>
        <p:spPr>
          <a:xfrm>
            <a:off x="214931" y="6617616"/>
            <a:ext cx="1005900" cy="89700"/>
          </a:xfrm>
          <a:prstGeom prst="roundRect">
            <a:avLst>
              <a:gd name="adj" fmla="val 50000"/>
            </a:avLst>
          </a:prstGeom>
          <a:gradFill>
            <a:gsLst>
              <a:gs pos="0">
                <a:schemeClr val="accent3"/>
              </a:gs>
              <a:gs pos="16000">
                <a:schemeClr val="accent3"/>
              </a:gs>
              <a:gs pos="84000">
                <a:schemeClr val="accent4"/>
              </a:gs>
              <a:gs pos="100000">
                <a:schemeClr val="accent4"/>
              </a:gs>
            </a:gsLst>
            <a:lin ang="0" scaled="0"/>
          </a:gradFill>
          <a:ln>
            <a:noFill/>
          </a:ln>
          <a:effectLst>
            <a:outerShdw blurRad="190500" dist="114300" dir="2700000" sx="98000" sy="98000" algn="tl" rotWithShape="0">
              <a:srgbClr val="000000">
                <a:alpha val="1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134" name="Google Shape;134;p17"/>
          <p:cNvSpPr/>
          <p:nvPr/>
        </p:nvSpPr>
        <p:spPr>
          <a:xfrm>
            <a:off x="150829" y="150829"/>
            <a:ext cx="1005900" cy="89700"/>
          </a:xfrm>
          <a:prstGeom prst="roundRect">
            <a:avLst>
              <a:gd name="adj" fmla="val 50000"/>
            </a:avLst>
          </a:prstGeom>
          <a:gradFill>
            <a:gsLst>
              <a:gs pos="0">
                <a:schemeClr val="accent5"/>
              </a:gs>
              <a:gs pos="16000">
                <a:schemeClr val="accent5"/>
              </a:gs>
              <a:gs pos="84000">
                <a:schemeClr val="accent6"/>
              </a:gs>
              <a:gs pos="100000">
                <a:schemeClr val="accent6"/>
              </a:gs>
            </a:gsLst>
            <a:lin ang="0" scaled="0"/>
          </a:gradFill>
          <a:ln>
            <a:noFill/>
          </a:ln>
          <a:effectLst>
            <a:outerShdw blurRad="190500" dist="114300" dir="2700000" sx="98000" sy="98000" algn="tl" rotWithShape="0">
              <a:srgbClr val="000000">
                <a:alpha val="1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Tree>
  </p:cSld>
  <p:clrMapOvr>
    <a:masterClrMapping/>
  </p:clrMapOvr>
  <p:transition spd="med">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pic>
        <p:nvPicPr>
          <p:cNvPr id="427" name="Google Shape;427;p25"/>
          <p:cNvPicPr preferRelativeResize="0"/>
          <p:nvPr/>
        </p:nvPicPr>
        <p:blipFill>
          <a:blip r:embed="rId4">
            <a:alphaModFix/>
          </a:blip>
          <a:stretch>
            <a:fillRect/>
          </a:stretch>
        </p:blipFill>
        <p:spPr>
          <a:xfrm>
            <a:off x="9134481" y="6184502"/>
            <a:ext cx="3057525" cy="657225"/>
          </a:xfrm>
          <a:prstGeom prst="rect">
            <a:avLst/>
          </a:prstGeom>
          <a:noFill/>
          <a:ln>
            <a:noFill/>
          </a:ln>
        </p:spPr>
      </p:pic>
      <p:pic>
        <p:nvPicPr>
          <p:cNvPr id="428" name="Google Shape;428;p25"/>
          <p:cNvPicPr preferRelativeResize="0"/>
          <p:nvPr/>
        </p:nvPicPr>
        <p:blipFill>
          <a:blip r:embed="rId4">
            <a:alphaModFix/>
          </a:blip>
          <a:stretch>
            <a:fillRect/>
          </a:stretch>
        </p:blipFill>
        <p:spPr>
          <a:xfrm>
            <a:off x="0" y="6165852"/>
            <a:ext cx="3057525" cy="657225"/>
          </a:xfrm>
          <a:prstGeom prst="rect">
            <a:avLst/>
          </a:prstGeom>
          <a:noFill/>
          <a:ln>
            <a:noFill/>
          </a:ln>
        </p:spPr>
      </p:pic>
      <p:sp>
        <p:nvSpPr>
          <p:cNvPr id="435" name="Google Shape;435;p25"/>
          <p:cNvSpPr/>
          <p:nvPr/>
        </p:nvSpPr>
        <p:spPr>
          <a:xfrm>
            <a:off x="2455850" y="675112"/>
            <a:ext cx="1596000" cy="2516143"/>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8000"/>
              <a:buFont typeface="Montserrat"/>
              <a:buNone/>
            </a:pPr>
            <a:endParaRPr sz="6600" b="0" i="0" u="none" strike="noStrike" cap="none" dirty="0">
              <a:solidFill>
                <a:srgbClr val="FFFFFF"/>
              </a:solidFill>
              <a:latin typeface="Montserrat"/>
              <a:ea typeface="Montserrat"/>
              <a:cs typeface="Montserrat"/>
              <a:sym typeface="Montserrat"/>
            </a:endParaRPr>
          </a:p>
        </p:txBody>
      </p:sp>
      <p:sp>
        <p:nvSpPr>
          <p:cNvPr id="440" name="Google Shape;440;p25"/>
          <p:cNvSpPr/>
          <p:nvPr/>
        </p:nvSpPr>
        <p:spPr>
          <a:xfrm>
            <a:off x="1661946" y="6617616"/>
            <a:ext cx="9144000" cy="89700"/>
          </a:xfrm>
          <a:prstGeom prst="roundRect">
            <a:avLst>
              <a:gd name="adj" fmla="val 50000"/>
            </a:avLst>
          </a:prstGeom>
          <a:gradFill>
            <a:gsLst>
              <a:gs pos="0">
                <a:schemeClr val="accent1"/>
              </a:gs>
              <a:gs pos="16000">
                <a:schemeClr val="accent1"/>
              </a:gs>
              <a:gs pos="84000">
                <a:schemeClr val="accent2"/>
              </a:gs>
              <a:gs pos="100000">
                <a:schemeClr val="accent2"/>
              </a:gs>
            </a:gsLst>
            <a:lin ang="0" scaled="0"/>
          </a:gradFill>
          <a:ln>
            <a:noFill/>
          </a:ln>
          <a:effectLst>
            <a:outerShdw blurRad="190500" dist="114300" dir="2700000" sx="98000" sy="98000" algn="tl" rotWithShape="0">
              <a:srgbClr val="000000">
                <a:alpha val="1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441" name="Google Shape;441;p25"/>
          <p:cNvSpPr/>
          <p:nvPr/>
        </p:nvSpPr>
        <p:spPr>
          <a:xfrm>
            <a:off x="11035331" y="6617616"/>
            <a:ext cx="1005900" cy="89700"/>
          </a:xfrm>
          <a:prstGeom prst="roundRect">
            <a:avLst>
              <a:gd name="adj" fmla="val 50000"/>
            </a:avLst>
          </a:prstGeom>
          <a:gradFill>
            <a:gsLst>
              <a:gs pos="0">
                <a:schemeClr val="accent3"/>
              </a:gs>
              <a:gs pos="16000">
                <a:schemeClr val="accent3"/>
              </a:gs>
              <a:gs pos="84000">
                <a:schemeClr val="accent4"/>
              </a:gs>
              <a:gs pos="100000">
                <a:schemeClr val="accent4"/>
              </a:gs>
            </a:gsLst>
            <a:lin ang="0" scaled="0"/>
          </a:gradFill>
          <a:ln>
            <a:noFill/>
          </a:ln>
          <a:effectLst>
            <a:outerShdw blurRad="190500" dist="114300" dir="2700000" sx="98000" sy="98000" algn="tl" rotWithShape="0">
              <a:srgbClr val="000000">
                <a:alpha val="1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442" name="Google Shape;442;p25"/>
          <p:cNvSpPr/>
          <p:nvPr/>
        </p:nvSpPr>
        <p:spPr>
          <a:xfrm>
            <a:off x="150829" y="150829"/>
            <a:ext cx="1005900" cy="89700"/>
          </a:xfrm>
          <a:prstGeom prst="roundRect">
            <a:avLst>
              <a:gd name="adj" fmla="val 50000"/>
            </a:avLst>
          </a:prstGeom>
          <a:gradFill>
            <a:gsLst>
              <a:gs pos="0">
                <a:schemeClr val="accent5"/>
              </a:gs>
              <a:gs pos="16000">
                <a:schemeClr val="accent5"/>
              </a:gs>
              <a:gs pos="84000">
                <a:schemeClr val="accent6"/>
              </a:gs>
              <a:gs pos="100000">
                <a:schemeClr val="accent6"/>
              </a:gs>
            </a:gsLst>
            <a:lin ang="0" scaled="0"/>
          </a:gradFill>
          <a:ln>
            <a:noFill/>
          </a:ln>
          <a:effectLst>
            <a:outerShdw blurRad="190500" dist="114300" dir="2700000" sx="98000" sy="98000" algn="tl" rotWithShape="0">
              <a:srgbClr val="000000">
                <a:alpha val="1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19" name="矩形: 圆角 132">
            <a:extLst>
              <a:ext uri="{FF2B5EF4-FFF2-40B4-BE49-F238E27FC236}">
                <a16:creationId xmlns:a16="http://schemas.microsoft.com/office/drawing/2014/main" id="{0A78BADD-7141-4852-AC52-4CD1C91557C0}"/>
              </a:ext>
            </a:extLst>
          </p:cNvPr>
          <p:cNvSpPr/>
          <p:nvPr/>
        </p:nvSpPr>
        <p:spPr>
          <a:xfrm>
            <a:off x="5324539" y="3890290"/>
            <a:ext cx="1542921" cy="1542921"/>
          </a:xfrm>
          <a:prstGeom prst="roundRect">
            <a:avLst>
              <a:gd name="adj" fmla="val 33744"/>
            </a:avLst>
          </a:prstGeom>
          <a:solidFill>
            <a:schemeClr val="bg1">
              <a:lumMod val="95000"/>
            </a:schemeClr>
          </a:solidFill>
          <a:ln w="254000">
            <a:gradFill flip="none" rotWithShape="1">
              <a:gsLst>
                <a:gs pos="48000">
                  <a:schemeClr val="bg1">
                    <a:alpha val="68000"/>
                  </a:schemeClr>
                </a:gs>
                <a:gs pos="73000">
                  <a:srgbClr val="D4E1ED">
                    <a:lumMod val="75000"/>
                  </a:srgbClr>
                </a:gs>
              </a:gsLst>
              <a:path path="circle">
                <a:fillToRect r="100000" b="100000"/>
              </a:path>
              <a:tileRect l="-100000" t="-100000"/>
            </a:grad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角 133">
            <a:extLst>
              <a:ext uri="{FF2B5EF4-FFF2-40B4-BE49-F238E27FC236}">
                <a16:creationId xmlns:a16="http://schemas.microsoft.com/office/drawing/2014/main" id="{FB584EE4-7EBF-431C-B2A5-F80C154D0FC4}"/>
              </a:ext>
            </a:extLst>
          </p:cNvPr>
          <p:cNvSpPr/>
          <p:nvPr/>
        </p:nvSpPr>
        <p:spPr>
          <a:xfrm>
            <a:off x="8817039" y="1420468"/>
            <a:ext cx="1542921" cy="1542921"/>
          </a:xfrm>
          <a:prstGeom prst="roundRect">
            <a:avLst>
              <a:gd name="adj" fmla="val 33744"/>
            </a:avLst>
          </a:prstGeom>
          <a:solidFill>
            <a:schemeClr val="bg1">
              <a:lumMod val="95000"/>
            </a:schemeClr>
          </a:solidFill>
          <a:ln w="254000">
            <a:gradFill flip="none" rotWithShape="1">
              <a:gsLst>
                <a:gs pos="48000">
                  <a:schemeClr val="bg1">
                    <a:alpha val="68000"/>
                  </a:schemeClr>
                </a:gs>
                <a:gs pos="73000">
                  <a:srgbClr val="D4E1ED">
                    <a:lumMod val="75000"/>
                  </a:srgbClr>
                </a:gs>
              </a:gsLst>
              <a:path path="circle">
                <a:fillToRect r="100000" b="100000"/>
              </a:path>
              <a:tileRect l="-100000" t="-100000"/>
            </a:grad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圆角 131">
            <a:extLst>
              <a:ext uri="{FF2B5EF4-FFF2-40B4-BE49-F238E27FC236}">
                <a16:creationId xmlns:a16="http://schemas.microsoft.com/office/drawing/2014/main" id="{1F61C333-6CE7-4FAD-B119-97513D8083D8}"/>
              </a:ext>
            </a:extLst>
          </p:cNvPr>
          <p:cNvSpPr/>
          <p:nvPr/>
        </p:nvSpPr>
        <p:spPr>
          <a:xfrm>
            <a:off x="1832039" y="1420468"/>
            <a:ext cx="1542921" cy="1542921"/>
          </a:xfrm>
          <a:prstGeom prst="roundRect">
            <a:avLst>
              <a:gd name="adj" fmla="val 33744"/>
            </a:avLst>
          </a:prstGeom>
          <a:solidFill>
            <a:schemeClr val="bg1">
              <a:lumMod val="95000"/>
            </a:schemeClr>
          </a:solidFill>
          <a:ln w="254000">
            <a:gradFill flip="none" rotWithShape="1">
              <a:gsLst>
                <a:gs pos="48000">
                  <a:schemeClr val="bg1">
                    <a:alpha val="68000"/>
                  </a:schemeClr>
                </a:gs>
                <a:gs pos="73000">
                  <a:srgbClr val="D4E1ED">
                    <a:lumMod val="75000"/>
                  </a:srgbClr>
                </a:gs>
              </a:gsLst>
              <a:path path="circle">
                <a:fillToRect r="100000" b="100000"/>
              </a:path>
              <a:tileRect l="-100000" t="-100000"/>
            </a:grad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PA-圆角矩形 23">
            <a:extLst>
              <a:ext uri="{FF2B5EF4-FFF2-40B4-BE49-F238E27FC236}">
                <a16:creationId xmlns:a16="http://schemas.microsoft.com/office/drawing/2014/main" id="{29B35775-3901-4E01-AF79-ED456D7F1569}"/>
              </a:ext>
            </a:extLst>
          </p:cNvPr>
          <p:cNvSpPr/>
          <p:nvPr>
            <p:custDataLst>
              <p:tags r:id="rId1"/>
            </p:custDataLst>
          </p:nvPr>
        </p:nvSpPr>
        <p:spPr>
          <a:xfrm>
            <a:off x="821208" y="3436838"/>
            <a:ext cx="10549583" cy="142128"/>
          </a:xfrm>
          <a:prstGeom prst="roundRect">
            <a:avLst>
              <a:gd name="adj" fmla="val 50000"/>
            </a:avLst>
          </a:prstGeom>
          <a:gradFill flip="none" rotWithShape="1">
            <a:gsLst>
              <a:gs pos="87000">
                <a:srgbClr val="DBE5F1"/>
              </a:gs>
              <a:gs pos="100000">
                <a:srgbClr val="DBE5F1">
                  <a:lumMod val="41000"/>
                  <a:lumOff val="59000"/>
                </a:srgbClr>
              </a:gs>
            </a:gsLst>
            <a:path path="shape">
              <a:fillToRect l="50000" t="50000" r="50000" b="50000"/>
            </a:path>
            <a:tileRect/>
          </a:gradFill>
          <a:ln w="12700">
            <a:gradFill>
              <a:gsLst>
                <a:gs pos="0">
                  <a:schemeClr val="bg1">
                    <a:alpha val="0"/>
                  </a:schemeClr>
                </a:gs>
                <a:gs pos="100000">
                  <a:srgbClr val="D9E4F0">
                    <a:lumMod val="21000"/>
                    <a:lumOff val="79000"/>
                  </a:srgbClr>
                </a:gs>
              </a:gsLst>
              <a:lin ang="5400000" scaled="1"/>
            </a:gradFill>
          </a:ln>
          <a:effectLst>
            <a:innerShdw blurRad="76200" dist="38100" dir="13500000">
              <a:srgbClr val="8BA3BF">
                <a:alpha val="95000"/>
              </a:srgb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latin typeface="Roboto" panose="02000000000000000000" pitchFamily="2" charset="0"/>
              <a:cs typeface="Roboto" panose="02000000000000000000" pitchFamily="2" charset="0"/>
            </a:endParaRPr>
          </a:p>
        </p:txBody>
      </p:sp>
      <p:sp>
        <p:nvSpPr>
          <p:cNvPr id="32" name="文本框 128">
            <a:extLst>
              <a:ext uri="{FF2B5EF4-FFF2-40B4-BE49-F238E27FC236}">
                <a16:creationId xmlns:a16="http://schemas.microsoft.com/office/drawing/2014/main" id="{E9FA297D-7A5A-468C-B2EF-E6D51BF946F2}"/>
              </a:ext>
            </a:extLst>
          </p:cNvPr>
          <p:cNvSpPr txBox="1"/>
          <p:nvPr/>
        </p:nvSpPr>
        <p:spPr>
          <a:xfrm>
            <a:off x="4872795" y="1248541"/>
            <a:ext cx="2483401" cy="400110"/>
          </a:xfrm>
          <a:prstGeom prst="rect">
            <a:avLst/>
          </a:prstGeom>
          <a:noFill/>
        </p:spPr>
        <p:txBody>
          <a:bodyPr wrap="square" rtlCol="0">
            <a:spAutoFit/>
          </a:bodyPr>
          <a:lstStyle>
            <a:defPPr>
              <a:defRPr lang="zh-CN"/>
            </a:defPPr>
            <a:lvl1pPr>
              <a:defRPr sz="6600">
                <a:solidFill>
                  <a:srgbClr val="516070"/>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pPr algn="ctr"/>
            <a:r>
              <a:rPr lang="en-US" altLang="zh-CN" sz="2000" b="1" dirty="0">
                <a:effectLst>
                  <a:outerShdw blurRad="50800" dist="38100" dir="13500000" algn="br" rotWithShape="0">
                    <a:schemeClr val="bg1">
                      <a:alpha val="40000"/>
                    </a:schemeClr>
                  </a:outerShdw>
                </a:effectLst>
                <a:latin typeface="Roboto" panose="02000000000000000000" pitchFamily="2" charset="0"/>
                <a:ea typeface="Roboto" panose="02000000000000000000" pitchFamily="2" charset="0"/>
                <a:cs typeface="Roboto" panose="02000000000000000000" pitchFamily="2" charset="0"/>
              </a:rPr>
              <a:t>CSV Upload Option:</a:t>
            </a:r>
            <a:endParaRPr lang="zh-CN" altLang="en-US" sz="2000" b="1" dirty="0">
              <a:effectLst>
                <a:outerShdw blurRad="50800" dist="38100" dir="13500000" algn="br" rotWithShape="0">
                  <a:schemeClr val="bg1">
                    <a:alpha val="40000"/>
                  </a:schemeClr>
                </a:outerShdw>
              </a:effectLst>
              <a:latin typeface="Roboto" panose="02000000000000000000" pitchFamily="2" charset="0"/>
              <a:cs typeface="Roboto" panose="02000000000000000000" pitchFamily="2" charset="0"/>
            </a:endParaRPr>
          </a:p>
        </p:txBody>
      </p:sp>
      <p:sp>
        <p:nvSpPr>
          <p:cNvPr id="34" name="矩形 130">
            <a:extLst>
              <a:ext uri="{FF2B5EF4-FFF2-40B4-BE49-F238E27FC236}">
                <a16:creationId xmlns:a16="http://schemas.microsoft.com/office/drawing/2014/main" id="{93AA2341-98D3-4342-9143-AACCBEC80962}"/>
              </a:ext>
            </a:extLst>
          </p:cNvPr>
          <p:cNvSpPr/>
          <p:nvPr/>
        </p:nvSpPr>
        <p:spPr>
          <a:xfrm>
            <a:off x="3937230" y="1623100"/>
            <a:ext cx="4354529" cy="1348511"/>
          </a:xfrm>
          <a:prstGeom prst="rect">
            <a:avLst/>
          </a:prstGeom>
        </p:spPr>
        <p:txBody>
          <a:bodyPr wrap="square">
            <a:spAutoFit/>
          </a:bodyPr>
          <a:lstStyle/>
          <a:p>
            <a:pPr algn="ctr">
              <a:lnSpc>
                <a:spcPct val="150000"/>
              </a:lnSpc>
            </a:pPr>
            <a:r>
              <a:rPr lang="en-US" altLang="zh-CN"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We offer the option to upload reviews in CSV format, a widely-used standard that allows businesses to easily consolidate and analyze large volumes of reviews across various industries.</a:t>
            </a:r>
            <a:endParaRPr lang="zh-CN" altLang="en-US" dirty="0">
              <a:solidFill>
                <a:schemeClr val="tx1">
                  <a:lumMod val="65000"/>
                  <a:lumOff val="35000"/>
                </a:schemeClr>
              </a:solidFill>
              <a:latin typeface="Roboto" panose="02000000000000000000" pitchFamily="2" charset="0"/>
              <a:ea typeface="华文细黑" panose="02010600040101010101" pitchFamily="2" charset="-122"/>
              <a:cs typeface="Roboto" panose="02000000000000000000" pitchFamily="2" charset="0"/>
            </a:endParaRPr>
          </a:p>
        </p:txBody>
      </p:sp>
      <p:sp>
        <p:nvSpPr>
          <p:cNvPr id="35" name="文本框 140">
            <a:extLst>
              <a:ext uri="{FF2B5EF4-FFF2-40B4-BE49-F238E27FC236}">
                <a16:creationId xmlns:a16="http://schemas.microsoft.com/office/drawing/2014/main" id="{7D63E29D-12B8-48B6-A840-32F88538C3CC}"/>
              </a:ext>
            </a:extLst>
          </p:cNvPr>
          <p:cNvSpPr txBox="1"/>
          <p:nvPr/>
        </p:nvSpPr>
        <p:spPr>
          <a:xfrm>
            <a:off x="2366299" y="1968731"/>
            <a:ext cx="460176" cy="417055"/>
          </a:xfrm>
          <a:custGeom>
            <a:avLst/>
            <a:gdLst/>
            <a:ahLst/>
            <a:cxnLst/>
            <a:rect l="l" t="t" r="r" b="b"/>
            <a:pathLst>
              <a:path w="460176" h="417055">
                <a:moveTo>
                  <a:pt x="128769" y="82787"/>
                </a:moveTo>
                <a:cubicBezTo>
                  <a:pt x="124416" y="82787"/>
                  <a:pt x="119221" y="84176"/>
                  <a:pt x="113186" y="86954"/>
                </a:cubicBezTo>
                <a:cubicBezTo>
                  <a:pt x="107151" y="89732"/>
                  <a:pt x="102847" y="92560"/>
                  <a:pt x="100275" y="95437"/>
                </a:cubicBezTo>
                <a:cubicBezTo>
                  <a:pt x="97703" y="98314"/>
                  <a:pt x="94933" y="102730"/>
                  <a:pt x="91964" y="108683"/>
                </a:cubicBezTo>
                <a:cubicBezTo>
                  <a:pt x="88995" y="114636"/>
                  <a:pt x="87610" y="126145"/>
                  <a:pt x="87808" y="143211"/>
                </a:cubicBezTo>
                <a:lnTo>
                  <a:pt x="87808" y="248581"/>
                </a:lnTo>
                <a:cubicBezTo>
                  <a:pt x="87808" y="260091"/>
                  <a:pt x="88404" y="270459"/>
                  <a:pt x="89594" y="279686"/>
                </a:cubicBezTo>
                <a:cubicBezTo>
                  <a:pt x="90785" y="288914"/>
                  <a:pt x="93861" y="296801"/>
                  <a:pt x="98822" y="303350"/>
                </a:cubicBezTo>
                <a:cubicBezTo>
                  <a:pt x="103783" y="309898"/>
                  <a:pt x="109587" y="314810"/>
                  <a:pt x="116235" y="318084"/>
                </a:cubicBezTo>
                <a:cubicBezTo>
                  <a:pt x="122882" y="321358"/>
                  <a:pt x="132457" y="322995"/>
                  <a:pt x="144958" y="322995"/>
                </a:cubicBezTo>
                <a:lnTo>
                  <a:pt x="148530" y="322995"/>
                </a:lnTo>
                <a:cubicBezTo>
                  <a:pt x="156865" y="322995"/>
                  <a:pt x="164455" y="320763"/>
                  <a:pt x="171301" y="316298"/>
                </a:cubicBezTo>
                <a:cubicBezTo>
                  <a:pt x="178147" y="311833"/>
                  <a:pt x="182761" y="306971"/>
                  <a:pt x="185142" y="301713"/>
                </a:cubicBezTo>
                <a:cubicBezTo>
                  <a:pt x="187523" y="296454"/>
                  <a:pt x="189260" y="287326"/>
                  <a:pt x="190351" y="274328"/>
                </a:cubicBezTo>
                <a:cubicBezTo>
                  <a:pt x="191442" y="261331"/>
                  <a:pt x="191988" y="253244"/>
                  <a:pt x="191988" y="250069"/>
                </a:cubicBezTo>
                <a:lnTo>
                  <a:pt x="191988" y="148866"/>
                </a:lnTo>
                <a:cubicBezTo>
                  <a:pt x="191988" y="139143"/>
                  <a:pt x="190850" y="128923"/>
                  <a:pt x="188574" y="118208"/>
                </a:cubicBezTo>
                <a:cubicBezTo>
                  <a:pt x="186299" y="107492"/>
                  <a:pt x="183578" y="100448"/>
                  <a:pt x="180412" y="97074"/>
                </a:cubicBezTo>
                <a:cubicBezTo>
                  <a:pt x="177246" y="93701"/>
                  <a:pt x="172299" y="90625"/>
                  <a:pt x="165571" y="87847"/>
                </a:cubicBezTo>
                <a:cubicBezTo>
                  <a:pt x="158843" y="85069"/>
                  <a:pt x="150929" y="83481"/>
                  <a:pt x="141828" y="83084"/>
                </a:cubicBezTo>
                <a:close/>
                <a:moveTo>
                  <a:pt x="323552" y="2122"/>
                </a:moveTo>
                <a:lnTo>
                  <a:pt x="460176" y="2122"/>
                </a:lnTo>
                <a:lnTo>
                  <a:pt x="460176" y="384312"/>
                </a:lnTo>
                <a:lnTo>
                  <a:pt x="367010" y="417055"/>
                </a:lnTo>
                <a:lnTo>
                  <a:pt x="367010" y="85763"/>
                </a:lnTo>
                <a:lnTo>
                  <a:pt x="323552" y="85763"/>
                </a:lnTo>
                <a:close/>
                <a:moveTo>
                  <a:pt x="153293" y="38"/>
                </a:moveTo>
                <a:cubicBezTo>
                  <a:pt x="166588" y="-160"/>
                  <a:pt x="177899" y="435"/>
                  <a:pt x="187226" y="1824"/>
                </a:cubicBezTo>
                <a:cubicBezTo>
                  <a:pt x="196552" y="3213"/>
                  <a:pt x="204887" y="5495"/>
                  <a:pt x="212229" y="8670"/>
                </a:cubicBezTo>
                <a:cubicBezTo>
                  <a:pt x="219571" y="11845"/>
                  <a:pt x="226417" y="15715"/>
                  <a:pt x="232767" y="20279"/>
                </a:cubicBezTo>
                <a:cubicBezTo>
                  <a:pt x="239117" y="24843"/>
                  <a:pt x="245616" y="30796"/>
                  <a:pt x="252264" y="38138"/>
                </a:cubicBezTo>
                <a:cubicBezTo>
                  <a:pt x="258911" y="45480"/>
                  <a:pt x="263773" y="52475"/>
                  <a:pt x="266849" y="59123"/>
                </a:cubicBezTo>
                <a:cubicBezTo>
                  <a:pt x="269924" y="65771"/>
                  <a:pt x="272256" y="71922"/>
                  <a:pt x="273844" y="77578"/>
                </a:cubicBezTo>
                <a:cubicBezTo>
                  <a:pt x="275431" y="83233"/>
                  <a:pt x="276671" y="89831"/>
                  <a:pt x="277564" y="97372"/>
                </a:cubicBezTo>
                <a:cubicBezTo>
                  <a:pt x="278457" y="104912"/>
                  <a:pt x="278904" y="112155"/>
                  <a:pt x="278904" y="119101"/>
                </a:cubicBezTo>
                <a:lnTo>
                  <a:pt x="278904" y="278942"/>
                </a:lnTo>
                <a:cubicBezTo>
                  <a:pt x="278904" y="294023"/>
                  <a:pt x="278507" y="305285"/>
                  <a:pt x="277713" y="312726"/>
                </a:cubicBezTo>
                <a:cubicBezTo>
                  <a:pt x="276919" y="320168"/>
                  <a:pt x="274885" y="329693"/>
                  <a:pt x="271611" y="341301"/>
                </a:cubicBezTo>
                <a:cubicBezTo>
                  <a:pt x="268337" y="352910"/>
                  <a:pt x="264418" y="361988"/>
                  <a:pt x="259854" y="368537"/>
                </a:cubicBezTo>
                <a:cubicBezTo>
                  <a:pt x="255290" y="375085"/>
                  <a:pt x="250924" y="380096"/>
                  <a:pt x="246757" y="383568"/>
                </a:cubicBezTo>
                <a:cubicBezTo>
                  <a:pt x="242590" y="387041"/>
                  <a:pt x="237331" y="390563"/>
                  <a:pt x="230981" y="394135"/>
                </a:cubicBezTo>
                <a:cubicBezTo>
                  <a:pt x="224631" y="397707"/>
                  <a:pt x="217983" y="400733"/>
                  <a:pt x="211038" y="403214"/>
                </a:cubicBezTo>
                <a:cubicBezTo>
                  <a:pt x="204093" y="405694"/>
                  <a:pt x="197346" y="407530"/>
                  <a:pt x="190798" y="408720"/>
                </a:cubicBezTo>
                <a:cubicBezTo>
                  <a:pt x="184249" y="409911"/>
                  <a:pt x="174873" y="410903"/>
                  <a:pt x="162669" y="411697"/>
                </a:cubicBezTo>
                <a:cubicBezTo>
                  <a:pt x="150465" y="412491"/>
                  <a:pt x="142974" y="412887"/>
                  <a:pt x="140196" y="412887"/>
                </a:cubicBezTo>
                <a:cubicBezTo>
                  <a:pt x="132457" y="413086"/>
                  <a:pt x="121989" y="412391"/>
                  <a:pt x="108793" y="410804"/>
                </a:cubicBezTo>
                <a:cubicBezTo>
                  <a:pt x="95597" y="409216"/>
                  <a:pt x="86072" y="407629"/>
                  <a:pt x="80218" y="406041"/>
                </a:cubicBezTo>
                <a:cubicBezTo>
                  <a:pt x="74364" y="404454"/>
                  <a:pt x="67617" y="401825"/>
                  <a:pt x="59978" y="398153"/>
                </a:cubicBezTo>
                <a:cubicBezTo>
                  <a:pt x="52338" y="394482"/>
                  <a:pt x="45640" y="390266"/>
                  <a:pt x="39886" y="385503"/>
                </a:cubicBezTo>
                <a:cubicBezTo>
                  <a:pt x="34131" y="380741"/>
                  <a:pt x="28128" y="374391"/>
                  <a:pt x="21878" y="366453"/>
                </a:cubicBezTo>
                <a:cubicBezTo>
                  <a:pt x="15627" y="358516"/>
                  <a:pt x="10964" y="348842"/>
                  <a:pt x="7888" y="337432"/>
                </a:cubicBezTo>
                <a:cubicBezTo>
                  <a:pt x="4812" y="326021"/>
                  <a:pt x="2728" y="315951"/>
                  <a:pt x="1637" y="307219"/>
                </a:cubicBezTo>
                <a:cubicBezTo>
                  <a:pt x="546" y="298488"/>
                  <a:pt x="0" y="289261"/>
                  <a:pt x="0" y="279537"/>
                </a:cubicBezTo>
                <a:lnTo>
                  <a:pt x="0" y="117017"/>
                </a:lnTo>
                <a:cubicBezTo>
                  <a:pt x="1190" y="102531"/>
                  <a:pt x="2877" y="91171"/>
                  <a:pt x="5060" y="82935"/>
                </a:cubicBezTo>
                <a:cubicBezTo>
                  <a:pt x="7243" y="74700"/>
                  <a:pt x="10071" y="67507"/>
                  <a:pt x="13543" y="61355"/>
                </a:cubicBezTo>
                <a:cubicBezTo>
                  <a:pt x="17016" y="55204"/>
                  <a:pt x="20687" y="49350"/>
                  <a:pt x="24557" y="43794"/>
                </a:cubicBezTo>
                <a:cubicBezTo>
                  <a:pt x="28426" y="38237"/>
                  <a:pt x="33784" y="32483"/>
                  <a:pt x="40630" y="26530"/>
                </a:cubicBezTo>
                <a:cubicBezTo>
                  <a:pt x="47476" y="20576"/>
                  <a:pt x="55463" y="15516"/>
                  <a:pt x="64591" y="11349"/>
                </a:cubicBezTo>
                <a:cubicBezTo>
                  <a:pt x="73719" y="7182"/>
                  <a:pt x="82500" y="4503"/>
                  <a:pt x="90934" y="3312"/>
                </a:cubicBezTo>
                <a:cubicBezTo>
                  <a:pt x="99367" y="2122"/>
                  <a:pt x="112018" y="1229"/>
                  <a:pt x="128885" y="633"/>
                </a:cubicBezTo>
                <a:close/>
              </a:path>
            </a:pathLst>
          </a:custGeom>
          <a:gradFill flip="none" rotWithShape="1">
            <a:gsLst>
              <a:gs pos="100000">
                <a:srgbClr val="B8CEDB"/>
              </a:gs>
              <a:gs pos="0">
                <a:srgbClr val="D6E2EE"/>
              </a:gs>
            </a:gsLst>
            <a:lin ang="2700000" scaled="1"/>
            <a:tileRect/>
          </a:gradFill>
          <a:ln>
            <a:noFill/>
          </a:ln>
          <a:effectLst>
            <a:innerShdw blurRad="63500" dist="50800" dir="13500000">
              <a:srgbClr val="739EB9"/>
            </a:inn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stStyle>
          <a:p>
            <a:endParaRPr lang="zh-CN" altLang="en-US" dirty="0">
              <a:latin typeface="Roboto" panose="02000000000000000000" pitchFamily="2" charset="0"/>
              <a:cs typeface="Roboto" panose="02000000000000000000" pitchFamily="2" charset="0"/>
            </a:endParaRPr>
          </a:p>
        </p:txBody>
      </p:sp>
      <p:sp>
        <p:nvSpPr>
          <p:cNvPr id="36" name="文本框 142">
            <a:extLst>
              <a:ext uri="{FF2B5EF4-FFF2-40B4-BE49-F238E27FC236}">
                <a16:creationId xmlns:a16="http://schemas.microsoft.com/office/drawing/2014/main" id="{FD2D8792-98F0-47E4-91B1-045AB56BB901}"/>
              </a:ext>
            </a:extLst>
          </p:cNvPr>
          <p:cNvSpPr txBox="1"/>
          <p:nvPr/>
        </p:nvSpPr>
        <p:spPr>
          <a:xfrm>
            <a:off x="5801649" y="4451062"/>
            <a:ext cx="580132" cy="414668"/>
          </a:xfrm>
          <a:custGeom>
            <a:avLst/>
            <a:gdLst/>
            <a:ahLst/>
            <a:cxnLst/>
            <a:rect l="l" t="t" r="r" b="b"/>
            <a:pathLst>
              <a:path w="580132" h="414668">
                <a:moveTo>
                  <a:pt x="128769" y="84535"/>
                </a:moveTo>
                <a:cubicBezTo>
                  <a:pt x="124416" y="84535"/>
                  <a:pt x="119221" y="85924"/>
                  <a:pt x="113186" y="88702"/>
                </a:cubicBezTo>
                <a:cubicBezTo>
                  <a:pt x="107151" y="91480"/>
                  <a:pt x="102847" y="94308"/>
                  <a:pt x="100275" y="97185"/>
                </a:cubicBezTo>
                <a:cubicBezTo>
                  <a:pt x="97703" y="100062"/>
                  <a:pt x="94933" y="104478"/>
                  <a:pt x="91964" y="110431"/>
                </a:cubicBezTo>
                <a:cubicBezTo>
                  <a:pt x="88995" y="116384"/>
                  <a:pt x="87610" y="127893"/>
                  <a:pt x="87809" y="144959"/>
                </a:cubicBezTo>
                <a:lnTo>
                  <a:pt x="87809" y="250329"/>
                </a:lnTo>
                <a:cubicBezTo>
                  <a:pt x="87809" y="261839"/>
                  <a:pt x="88404" y="272207"/>
                  <a:pt x="89594" y="281434"/>
                </a:cubicBezTo>
                <a:cubicBezTo>
                  <a:pt x="90785" y="290662"/>
                  <a:pt x="93861" y="298550"/>
                  <a:pt x="98822" y="305098"/>
                </a:cubicBezTo>
                <a:cubicBezTo>
                  <a:pt x="103783" y="311646"/>
                  <a:pt x="109587" y="316558"/>
                  <a:pt x="116235" y="319832"/>
                </a:cubicBezTo>
                <a:cubicBezTo>
                  <a:pt x="122882" y="323106"/>
                  <a:pt x="132457" y="324743"/>
                  <a:pt x="144959" y="324743"/>
                </a:cubicBezTo>
                <a:lnTo>
                  <a:pt x="148530" y="324743"/>
                </a:lnTo>
                <a:cubicBezTo>
                  <a:pt x="156865" y="324743"/>
                  <a:pt x="164455" y="322511"/>
                  <a:pt x="171301" y="318046"/>
                </a:cubicBezTo>
                <a:cubicBezTo>
                  <a:pt x="178147" y="313581"/>
                  <a:pt x="182761" y="308719"/>
                  <a:pt x="185142" y="303461"/>
                </a:cubicBezTo>
                <a:cubicBezTo>
                  <a:pt x="187523" y="298202"/>
                  <a:pt x="189260" y="289074"/>
                  <a:pt x="190351" y="276077"/>
                </a:cubicBezTo>
                <a:cubicBezTo>
                  <a:pt x="191443" y="263079"/>
                  <a:pt x="191988" y="254993"/>
                  <a:pt x="191988" y="251818"/>
                </a:cubicBezTo>
                <a:lnTo>
                  <a:pt x="191988" y="150614"/>
                </a:lnTo>
                <a:cubicBezTo>
                  <a:pt x="191988" y="140891"/>
                  <a:pt x="190850" y="130671"/>
                  <a:pt x="188575" y="119956"/>
                </a:cubicBezTo>
                <a:cubicBezTo>
                  <a:pt x="186299" y="109240"/>
                  <a:pt x="183578" y="102196"/>
                  <a:pt x="180412" y="98822"/>
                </a:cubicBezTo>
                <a:cubicBezTo>
                  <a:pt x="177246" y="95449"/>
                  <a:pt x="172300" y="92373"/>
                  <a:pt x="165571" y="89595"/>
                </a:cubicBezTo>
                <a:cubicBezTo>
                  <a:pt x="158843" y="86817"/>
                  <a:pt x="150929" y="85229"/>
                  <a:pt x="141829" y="84832"/>
                </a:cubicBezTo>
                <a:close/>
                <a:moveTo>
                  <a:pt x="153293" y="1786"/>
                </a:moveTo>
                <a:cubicBezTo>
                  <a:pt x="166588" y="1588"/>
                  <a:pt x="177899" y="2183"/>
                  <a:pt x="187226" y="3572"/>
                </a:cubicBezTo>
                <a:cubicBezTo>
                  <a:pt x="196552" y="4961"/>
                  <a:pt x="204887" y="7243"/>
                  <a:pt x="212229" y="10418"/>
                </a:cubicBezTo>
                <a:cubicBezTo>
                  <a:pt x="219571" y="13593"/>
                  <a:pt x="226417" y="17463"/>
                  <a:pt x="232767" y="22027"/>
                </a:cubicBezTo>
                <a:cubicBezTo>
                  <a:pt x="239117" y="26591"/>
                  <a:pt x="245616" y="32544"/>
                  <a:pt x="252264" y="39886"/>
                </a:cubicBezTo>
                <a:cubicBezTo>
                  <a:pt x="258911" y="47228"/>
                  <a:pt x="263773" y="54223"/>
                  <a:pt x="266849" y="60871"/>
                </a:cubicBezTo>
                <a:cubicBezTo>
                  <a:pt x="269925" y="67519"/>
                  <a:pt x="272256" y="73670"/>
                  <a:pt x="273844" y="79326"/>
                </a:cubicBezTo>
                <a:cubicBezTo>
                  <a:pt x="275431" y="84981"/>
                  <a:pt x="276671" y="91579"/>
                  <a:pt x="277564" y="99120"/>
                </a:cubicBezTo>
                <a:cubicBezTo>
                  <a:pt x="278457" y="106661"/>
                  <a:pt x="278904" y="113904"/>
                  <a:pt x="278904" y="120849"/>
                </a:cubicBezTo>
                <a:lnTo>
                  <a:pt x="278904" y="280690"/>
                </a:lnTo>
                <a:cubicBezTo>
                  <a:pt x="278904" y="295771"/>
                  <a:pt x="278507" y="307033"/>
                  <a:pt x="277713" y="314474"/>
                </a:cubicBezTo>
                <a:cubicBezTo>
                  <a:pt x="276919" y="321916"/>
                  <a:pt x="274886" y="331441"/>
                  <a:pt x="271611" y="343049"/>
                </a:cubicBezTo>
                <a:cubicBezTo>
                  <a:pt x="268337" y="354658"/>
                  <a:pt x="264418" y="363736"/>
                  <a:pt x="259854" y="370285"/>
                </a:cubicBezTo>
                <a:cubicBezTo>
                  <a:pt x="255290" y="376833"/>
                  <a:pt x="250924" y="381844"/>
                  <a:pt x="246757" y="385316"/>
                </a:cubicBezTo>
                <a:cubicBezTo>
                  <a:pt x="242590" y="388789"/>
                  <a:pt x="237331" y="392311"/>
                  <a:pt x="230981" y="395883"/>
                </a:cubicBezTo>
                <a:cubicBezTo>
                  <a:pt x="224631" y="399455"/>
                  <a:pt x="217984" y="402481"/>
                  <a:pt x="211038" y="404962"/>
                </a:cubicBezTo>
                <a:cubicBezTo>
                  <a:pt x="204093" y="407442"/>
                  <a:pt x="197346" y="409278"/>
                  <a:pt x="190798" y="410468"/>
                </a:cubicBezTo>
                <a:cubicBezTo>
                  <a:pt x="184249" y="411659"/>
                  <a:pt x="174873" y="412651"/>
                  <a:pt x="162669" y="413445"/>
                </a:cubicBezTo>
                <a:cubicBezTo>
                  <a:pt x="150465" y="414239"/>
                  <a:pt x="142974" y="414636"/>
                  <a:pt x="140196" y="414636"/>
                </a:cubicBezTo>
                <a:cubicBezTo>
                  <a:pt x="132457" y="414834"/>
                  <a:pt x="121989" y="414139"/>
                  <a:pt x="108793" y="412552"/>
                </a:cubicBezTo>
                <a:cubicBezTo>
                  <a:pt x="95597" y="410964"/>
                  <a:pt x="86072" y="409377"/>
                  <a:pt x="80218" y="407789"/>
                </a:cubicBezTo>
                <a:cubicBezTo>
                  <a:pt x="74364" y="406202"/>
                  <a:pt x="67618" y="403573"/>
                  <a:pt x="59978" y="399902"/>
                </a:cubicBezTo>
                <a:cubicBezTo>
                  <a:pt x="52338" y="396230"/>
                  <a:pt x="45641" y="392014"/>
                  <a:pt x="39886" y="387251"/>
                </a:cubicBezTo>
                <a:cubicBezTo>
                  <a:pt x="34131" y="382489"/>
                  <a:pt x="28128" y="376139"/>
                  <a:pt x="21878" y="368201"/>
                </a:cubicBezTo>
                <a:cubicBezTo>
                  <a:pt x="15627" y="360264"/>
                  <a:pt x="10964" y="350590"/>
                  <a:pt x="7888" y="339180"/>
                </a:cubicBezTo>
                <a:cubicBezTo>
                  <a:pt x="4812" y="327769"/>
                  <a:pt x="2728" y="317699"/>
                  <a:pt x="1637" y="308968"/>
                </a:cubicBezTo>
                <a:cubicBezTo>
                  <a:pt x="546" y="300236"/>
                  <a:pt x="0" y="291009"/>
                  <a:pt x="0" y="281286"/>
                </a:cubicBezTo>
                <a:lnTo>
                  <a:pt x="0" y="118765"/>
                </a:lnTo>
                <a:cubicBezTo>
                  <a:pt x="1191" y="104279"/>
                  <a:pt x="2877" y="92919"/>
                  <a:pt x="5060" y="84684"/>
                </a:cubicBezTo>
                <a:cubicBezTo>
                  <a:pt x="7243" y="76448"/>
                  <a:pt x="10071" y="69255"/>
                  <a:pt x="13543" y="63103"/>
                </a:cubicBezTo>
                <a:cubicBezTo>
                  <a:pt x="17016" y="56952"/>
                  <a:pt x="20687" y="51098"/>
                  <a:pt x="24557" y="45542"/>
                </a:cubicBezTo>
                <a:cubicBezTo>
                  <a:pt x="28426" y="39986"/>
                  <a:pt x="33784" y="34231"/>
                  <a:pt x="40630" y="28278"/>
                </a:cubicBezTo>
                <a:cubicBezTo>
                  <a:pt x="47476" y="22325"/>
                  <a:pt x="55463" y="17264"/>
                  <a:pt x="64591" y="13097"/>
                </a:cubicBezTo>
                <a:cubicBezTo>
                  <a:pt x="73719" y="8930"/>
                  <a:pt x="82500" y="6251"/>
                  <a:pt x="90934" y="5061"/>
                </a:cubicBezTo>
                <a:cubicBezTo>
                  <a:pt x="99368" y="3870"/>
                  <a:pt x="112018" y="2977"/>
                  <a:pt x="128885" y="2382"/>
                </a:cubicBezTo>
                <a:close/>
                <a:moveTo>
                  <a:pt x="398562" y="0"/>
                </a:moveTo>
                <a:lnTo>
                  <a:pt x="483394" y="0"/>
                </a:lnTo>
                <a:cubicBezTo>
                  <a:pt x="489148" y="0"/>
                  <a:pt x="496739" y="1092"/>
                  <a:pt x="506164" y="3275"/>
                </a:cubicBezTo>
                <a:cubicBezTo>
                  <a:pt x="515590" y="5457"/>
                  <a:pt x="523280" y="7789"/>
                  <a:pt x="529233" y="10270"/>
                </a:cubicBezTo>
                <a:cubicBezTo>
                  <a:pt x="535186" y="12750"/>
                  <a:pt x="540444" y="15975"/>
                  <a:pt x="545009" y="19943"/>
                </a:cubicBezTo>
                <a:cubicBezTo>
                  <a:pt x="549573" y="23912"/>
                  <a:pt x="553591" y="28129"/>
                  <a:pt x="557064" y="32594"/>
                </a:cubicBezTo>
                <a:cubicBezTo>
                  <a:pt x="560536" y="37059"/>
                  <a:pt x="563860" y="42664"/>
                  <a:pt x="567035" y="49411"/>
                </a:cubicBezTo>
                <a:cubicBezTo>
                  <a:pt x="570210" y="56158"/>
                  <a:pt x="572393" y="61367"/>
                  <a:pt x="573584" y="65038"/>
                </a:cubicBezTo>
                <a:cubicBezTo>
                  <a:pt x="574774" y="68709"/>
                  <a:pt x="575816" y="75208"/>
                  <a:pt x="576709" y="84535"/>
                </a:cubicBezTo>
                <a:cubicBezTo>
                  <a:pt x="577602" y="93861"/>
                  <a:pt x="578197" y="100459"/>
                  <a:pt x="578495" y="104329"/>
                </a:cubicBezTo>
                <a:cubicBezTo>
                  <a:pt x="578792" y="108198"/>
                  <a:pt x="578941" y="116880"/>
                  <a:pt x="578941" y="130374"/>
                </a:cubicBezTo>
                <a:cubicBezTo>
                  <a:pt x="578743" y="152004"/>
                  <a:pt x="577999" y="167432"/>
                  <a:pt x="576709" y="176659"/>
                </a:cubicBezTo>
                <a:cubicBezTo>
                  <a:pt x="575419" y="185887"/>
                  <a:pt x="573782" y="193427"/>
                  <a:pt x="571798" y="199281"/>
                </a:cubicBezTo>
                <a:cubicBezTo>
                  <a:pt x="569813" y="205135"/>
                  <a:pt x="567234" y="211088"/>
                  <a:pt x="564059" y="217141"/>
                </a:cubicBezTo>
                <a:cubicBezTo>
                  <a:pt x="560883" y="223193"/>
                  <a:pt x="557212" y="228749"/>
                  <a:pt x="553045" y="233809"/>
                </a:cubicBezTo>
                <a:cubicBezTo>
                  <a:pt x="548878" y="238869"/>
                  <a:pt x="543074" y="243086"/>
                  <a:pt x="535632" y="246460"/>
                </a:cubicBezTo>
                <a:cubicBezTo>
                  <a:pt x="528191" y="249833"/>
                  <a:pt x="522684" y="251917"/>
                  <a:pt x="519112" y="252711"/>
                </a:cubicBezTo>
                <a:cubicBezTo>
                  <a:pt x="515541" y="253504"/>
                  <a:pt x="499963" y="255489"/>
                  <a:pt x="472380" y="258664"/>
                </a:cubicBezTo>
                <a:lnTo>
                  <a:pt x="430411" y="264914"/>
                </a:lnTo>
                <a:cubicBezTo>
                  <a:pt x="421084" y="266105"/>
                  <a:pt x="414536" y="267693"/>
                  <a:pt x="410766" y="269677"/>
                </a:cubicBezTo>
                <a:cubicBezTo>
                  <a:pt x="406995" y="271661"/>
                  <a:pt x="403919" y="274588"/>
                  <a:pt x="401538" y="278458"/>
                </a:cubicBezTo>
                <a:cubicBezTo>
                  <a:pt x="399157" y="282327"/>
                  <a:pt x="397669" y="286643"/>
                  <a:pt x="397073" y="291406"/>
                </a:cubicBezTo>
                <a:lnTo>
                  <a:pt x="396478" y="310753"/>
                </a:lnTo>
                <a:lnTo>
                  <a:pt x="396180" y="317004"/>
                </a:lnTo>
                <a:cubicBezTo>
                  <a:pt x="395982" y="320973"/>
                  <a:pt x="396677" y="323850"/>
                  <a:pt x="398264" y="325636"/>
                </a:cubicBezTo>
                <a:cubicBezTo>
                  <a:pt x="399058" y="326827"/>
                  <a:pt x="400199" y="327819"/>
                  <a:pt x="401687" y="328613"/>
                </a:cubicBezTo>
                <a:cubicBezTo>
                  <a:pt x="403175" y="329407"/>
                  <a:pt x="404614" y="329853"/>
                  <a:pt x="406003" y="329952"/>
                </a:cubicBezTo>
                <a:cubicBezTo>
                  <a:pt x="407392" y="330052"/>
                  <a:pt x="411758" y="330101"/>
                  <a:pt x="419100" y="330101"/>
                </a:cubicBezTo>
                <a:lnTo>
                  <a:pt x="580132" y="330101"/>
                </a:lnTo>
                <a:lnTo>
                  <a:pt x="545009" y="413445"/>
                </a:lnTo>
                <a:lnTo>
                  <a:pt x="304502" y="413445"/>
                </a:lnTo>
                <a:lnTo>
                  <a:pt x="304502" y="314325"/>
                </a:lnTo>
                <a:cubicBezTo>
                  <a:pt x="304502" y="294878"/>
                  <a:pt x="305147" y="281782"/>
                  <a:pt x="306437" y="275035"/>
                </a:cubicBezTo>
                <a:cubicBezTo>
                  <a:pt x="307727" y="268288"/>
                  <a:pt x="309513" y="260400"/>
                  <a:pt x="311795" y="251371"/>
                </a:cubicBezTo>
                <a:cubicBezTo>
                  <a:pt x="314077" y="242342"/>
                  <a:pt x="317550" y="234107"/>
                  <a:pt x="322213" y="226666"/>
                </a:cubicBezTo>
                <a:cubicBezTo>
                  <a:pt x="326876" y="219224"/>
                  <a:pt x="331837" y="213321"/>
                  <a:pt x="337096" y="208955"/>
                </a:cubicBezTo>
                <a:cubicBezTo>
                  <a:pt x="342354" y="204589"/>
                  <a:pt x="348059" y="200918"/>
                  <a:pt x="354211" y="197942"/>
                </a:cubicBezTo>
                <a:cubicBezTo>
                  <a:pt x="360362" y="194965"/>
                  <a:pt x="368002" y="192336"/>
                  <a:pt x="377130" y="190054"/>
                </a:cubicBezTo>
                <a:cubicBezTo>
                  <a:pt x="386259" y="187772"/>
                  <a:pt x="397470" y="185887"/>
                  <a:pt x="410766" y="184398"/>
                </a:cubicBezTo>
                <a:cubicBezTo>
                  <a:pt x="424061" y="182910"/>
                  <a:pt x="432395" y="181769"/>
                  <a:pt x="435769" y="180975"/>
                </a:cubicBezTo>
                <a:lnTo>
                  <a:pt x="444996" y="179189"/>
                </a:lnTo>
                <a:cubicBezTo>
                  <a:pt x="458093" y="177205"/>
                  <a:pt x="466378" y="175667"/>
                  <a:pt x="469850" y="174576"/>
                </a:cubicBezTo>
                <a:cubicBezTo>
                  <a:pt x="473323" y="173484"/>
                  <a:pt x="476399" y="170954"/>
                  <a:pt x="479078" y="166986"/>
                </a:cubicBezTo>
                <a:cubicBezTo>
                  <a:pt x="481757" y="163017"/>
                  <a:pt x="483394" y="156964"/>
                  <a:pt x="483989" y="148828"/>
                </a:cubicBezTo>
                <a:lnTo>
                  <a:pt x="484882" y="126207"/>
                </a:lnTo>
                <a:cubicBezTo>
                  <a:pt x="486073" y="106561"/>
                  <a:pt x="484386" y="94258"/>
                  <a:pt x="479822" y="89297"/>
                </a:cubicBezTo>
                <a:cubicBezTo>
                  <a:pt x="475853" y="85328"/>
                  <a:pt x="472182" y="83096"/>
                  <a:pt x="468809" y="82600"/>
                </a:cubicBezTo>
                <a:cubicBezTo>
                  <a:pt x="465435" y="82104"/>
                  <a:pt x="458986" y="81856"/>
                  <a:pt x="449461" y="81856"/>
                </a:cubicBezTo>
                <a:lnTo>
                  <a:pt x="424458" y="81856"/>
                </a:lnTo>
                <a:cubicBezTo>
                  <a:pt x="417512" y="81856"/>
                  <a:pt x="411708" y="83046"/>
                  <a:pt x="407045" y="85428"/>
                </a:cubicBezTo>
                <a:cubicBezTo>
                  <a:pt x="402382" y="87809"/>
                  <a:pt x="398859" y="90339"/>
                  <a:pt x="396478" y="93018"/>
                </a:cubicBezTo>
                <a:cubicBezTo>
                  <a:pt x="394097" y="95697"/>
                  <a:pt x="392410" y="104378"/>
                  <a:pt x="391418" y="119063"/>
                </a:cubicBezTo>
                <a:cubicBezTo>
                  <a:pt x="390426" y="133747"/>
                  <a:pt x="390029" y="142677"/>
                  <a:pt x="390227" y="145852"/>
                </a:cubicBezTo>
                <a:lnTo>
                  <a:pt x="390227" y="154782"/>
                </a:lnTo>
                <a:lnTo>
                  <a:pt x="304205" y="154782"/>
                </a:lnTo>
                <a:lnTo>
                  <a:pt x="304205" y="143173"/>
                </a:lnTo>
                <a:lnTo>
                  <a:pt x="304205" y="131862"/>
                </a:lnTo>
                <a:cubicBezTo>
                  <a:pt x="304205" y="107851"/>
                  <a:pt x="304701" y="89347"/>
                  <a:pt x="305693" y="76349"/>
                </a:cubicBezTo>
                <a:cubicBezTo>
                  <a:pt x="306685" y="63352"/>
                  <a:pt x="310059" y="51544"/>
                  <a:pt x="315813" y="40928"/>
                </a:cubicBezTo>
                <a:cubicBezTo>
                  <a:pt x="321568" y="30312"/>
                  <a:pt x="327620" y="22721"/>
                  <a:pt x="333970" y="18157"/>
                </a:cubicBezTo>
                <a:cubicBezTo>
                  <a:pt x="340320" y="13593"/>
                  <a:pt x="346621" y="10220"/>
                  <a:pt x="352871" y="8037"/>
                </a:cubicBezTo>
                <a:cubicBezTo>
                  <a:pt x="359122" y="5854"/>
                  <a:pt x="366415" y="3969"/>
                  <a:pt x="374749" y="2382"/>
                </a:cubicBezTo>
                <a:cubicBezTo>
                  <a:pt x="383084" y="794"/>
                  <a:pt x="391021" y="0"/>
                  <a:pt x="398562" y="0"/>
                </a:cubicBezTo>
                <a:close/>
              </a:path>
            </a:pathLst>
          </a:custGeom>
          <a:gradFill flip="none" rotWithShape="1">
            <a:gsLst>
              <a:gs pos="100000">
                <a:srgbClr val="B8CEDB"/>
              </a:gs>
              <a:gs pos="0">
                <a:srgbClr val="D6E2EE"/>
              </a:gs>
            </a:gsLst>
            <a:lin ang="2700000" scaled="1"/>
            <a:tileRect/>
          </a:gradFill>
          <a:ln>
            <a:noFill/>
          </a:ln>
          <a:effectLst>
            <a:innerShdw blurRad="63500" dist="50800" dir="13500000">
              <a:srgbClr val="739EB9"/>
            </a:inn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stStyle>
          <a:p>
            <a:endParaRPr lang="zh-CN" altLang="en-US" dirty="0">
              <a:latin typeface="Roboto" panose="02000000000000000000" pitchFamily="2" charset="0"/>
              <a:cs typeface="Roboto" panose="02000000000000000000" pitchFamily="2" charset="0"/>
            </a:endParaRPr>
          </a:p>
        </p:txBody>
      </p:sp>
      <p:sp>
        <p:nvSpPr>
          <p:cNvPr id="37" name="文本框 144">
            <a:extLst>
              <a:ext uri="{FF2B5EF4-FFF2-40B4-BE49-F238E27FC236}">
                <a16:creationId xmlns:a16="http://schemas.microsoft.com/office/drawing/2014/main" id="{EB4E7291-EA04-4586-8B13-6EB4B60C6CB1}"/>
              </a:ext>
            </a:extLst>
          </p:cNvPr>
          <p:cNvSpPr txBox="1"/>
          <p:nvPr/>
        </p:nvSpPr>
        <p:spPr>
          <a:xfrm>
            <a:off x="9294149" y="1968372"/>
            <a:ext cx="586417" cy="412920"/>
          </a:xfrm>
          <a:custGeom>
            <a:avLst/>
            <a:gdLst/>
            <a:ahLst/>
            <a:cxnLst/>
            <a:rect l="l" t="t" r="r" b="b"/>
            <a:pathLst>
              <a:path w="586417" h="412920">
                <a:moveTo>
                  <a:pt x="128769" y="82787"/>
                </a:moveTo>
                <a:cubicBezTo>
                  <a:pt x="124415" y="82787"/>
                  <a:pt x="119221" y="84176"/>
                  <a:pt x="113186" y="86954"/>
                </a:cubicBezTo>
                <a:cubicBezTo>
                  <a:pt x="107151" y="89732"/>
                  <a:pt x="102847" y="92560"/>
                  <a:pt x="100275" y="95437"/>
                </a:cubicBezTo>
                <a:cubicBezTo>
                  <a:pt x="97703" y="98314"/>
                  <a:pt x="94933" y="102730"/>
                  <a:pt x="91964" y="108683"/>
                </a:cubicBezTo>
                <a:cubicBezTo>
                  <a:pt x="88995" y="114636"/>
                  <a:pt x="87610" y="126145"/>
                  <a:pt x="87808" y="143211"/>
                </a:cubicBezTo>
                <a:lnTo>
                  <a:pt x="87808" y="248581"/>
                </a:lnTo>
                <a:cubicBezTo>
                  <a:pt x="87808" y="260091"/>
                  <a:pt x="88404" y="270459"/>
                  <a:pt x="89594" y="279686"/>
                </a:cubicBezTo>
                <a:cubicBezTo>
                  <a:pt x="90785" y="288914"/>
                  <a:pt x="93861" y="296801"/>
                  <a:pt x="98822" y="303350"/>
                </a:cubicBezTo>
                <a:cubicBezTo>
                  <a:pt x="103783" y="309898"/>
                  <a:pt x="109587" y="314810"/>
                  <a:pt x="116235" y="318084"/>
                </a:cubicBezTo>
                <a:cubicBezTo>
                  <a:pt x="122882" y="321358"/>
                  <a:pt x="132457" y="322995"/>
                  <a:pt x="144958" y="322995"/>
                </a:cubicBezTo>
                <a:lnTo>
                  <a:pt x="148530" y="322995"/>
                </a:lnTo>
                <a:cubicBezTo>
                  <a:pt x="156865" y="322995"/>
                  <a:pt x="164455" y="320763"/>
                  <a:pt x="171301" y="316298"/>
                </a:cubicBezTo>
                <a:cubicBezTo>
                  <a:pt x="178147" y="311833"/>
                  <a:pt x="182761" y="306971"/>
                  <a:pt x="185142" y="301713"/>
                </a:cubicBezTo>
                <a:cubicBezTo>
                  <a:pt x="187523" y="296454"/>
                  <a:pt x="189259" y="287326"/>
                  <a:pt x="190351" y="274328"/>
                </a:cubicBezTo>
                <a:cubicBezTo>
                  <a:pt x="191442" y="261331"/>
                  <a:pt x="191988" y="253244"/>
                  <a:pt x="191988" y="250069"/>
                </a:cubicBezTo>
                <a:lnTo>
                  <a:pt x="191988" y="148866"/>
                </a:lnTo>
                <a:cubicBezTo>
                  <a:pt x="191988" y="139143"/>
                  <a:pt x="190850" y="128923"/>
                  <a:pt x="188574" y="118208"/>
                </a:cubicBezTo>
                <a:cubicBezTo>
                  <a:pt x="186298" y="107492"/>
                  <a:pt x="183578" y="100448"/>
                  <a:pt x="180412" y="97074"/>
                </a:cubicBezTo>
                <a:cubicBezTo>
                  <a:pt x="177246" y="93701"/>
                  <a:pt x="172299" y="90625"/>
                  <a:pt x="165571" y="87847"/>
                </a:cubicBezTo>
                <a:cubicBezTo>
                  <a:pt x="158843" y="85069"/>
                  <a:pt x="150929" y="83481"/>
                  <a:pt x="141828" y="83084"/>
                </a:cubicBezTo>
                <a:close/>
                <a:moveTo>
                  <a:pt x="388441" y="38"/>
                </a:moveTo>
                <a:lnTo>
                  <a:pt x="503336" y="38"/>
                </a:lnTo>
                <a:cubicBezTo>
                  <a:pt x="509290" y="38"/>
                  <a:pt x="517029" y="1378"/>
                  <a:pt x="526554" y="4056"/>
                </a:cubicBezTo>
                <a:cubicBezTo>
                  <a:pt x="536079" y="6735"/>
                  <a:pt x="545058" y="11250"/>
                  <a:pt x="553491" y="17600"/>
                </a:cubicBezTo>
                <a:cubicBezTo>
                  <a:pt x="561925" y="23950"/>
                  <a:pt x="568473" y="33227"/>
                  <a:pt x="573137" y="45431"/>
                </a:cubicBezTo>
                <a:cubicBezTo>
                  <a:pt x="577800" y="57635"/>
                  <a:pt x="580628" y="68797"/>
                  <a:pt x="581620" y="78917"/>
                </a:cubicBezTo>
                <a:cubicBezTo>
                  <a:pt x="582612" y="89037"/>
                  <a:pt x="583009" y="100348"/>
                  <a:pt x="582811" y="112850"/>
                </a:cubicBezTo>
                <a:cubicBezTo>
                  <a:pt x="582414" y="127534"/>
                  <a:pt x="581173" y="140383"/>
                  <a:pt x="579090" y="151396"/>
                </a:cubicBezTo>
                <a:cubicBezTo>
                  <a:pt x="577006" y="162410"/>
                  <a:pt x="574179" y="169901"/>
                  <a:pt x="570607" y="173869"/>
                </a:cubicBezTo>
                <a:lnTo>
                  <a:pt x="556617" y="192026"/>
                </a:lnTo>
                <a:cubicBezTo>
                  <a:pt x="563364" y="199567"/>
                  <a:pt x="568325" y="205669"/>
                  <a:pt x="571500" y="210332"/>
                </a:cubicBezTo>
                <a:cubicBezTo>
                  <a:pt x="574675" y="214996"/>
                  <a:pt x="577254" y="220155"/>
                  <a:pt x="579239" y="225810"/>
                </a:cubicBezTo>
                <a:cubicBezTo>
                  <a:pt x="581223" y="231466"/>
                  <a:pt x="582959" y="238659"/>
                  <a:pt x="584448" y="247391"/>
                </a:cubicBezTo>
                <a:cubicBezTo>
                  <a:pt x="585936" y="256122"/>
                  <a:pt x="586581" y="271699"/>
                  <a:pt x="586383" y="294123"/>
                </a:cubicBezTo>
                <a:cubicBezTo>
                  <a:pt x="585986" y="307815"/>
                  <a:pt x="585341" y="318134"/>
                  <a:pt x="584448" y="325079"/>
                </a:cubicBezTo>
                <a:cubicBezTo>
                  <a:pt x="583555" y="332024"/>
                  <a:pt x="581769" y="340061"/>
                  <a:pt x="579090" y="349189"/>
                </a:cubicBezTo>
                <a:cubicBezTo>
                  <a:pt x="576411" y="358317"/>
                  <a:pt x="573385" y="365759"/>
                  <a:pt x="570011" y="371513"/>
                </a:cubicBezTo>
                <a:cubicBezTo>
                  <a:pt x="566638" y="377268"/>
                  <a:pt x="561379" y="383419"/>
                  <a:pt x="554236" y="389968"/>
                </a:cubicBezTo>
                <a:cubicBezTo>
                  <a:pt x="547092" y="396516"/>
                  <a:pt x="541387" y="400684"/>
                  <a:pt x="537120" y="402469"/>
                </a:cubicBezTo>
                <a:cubicBezTo>
                  <a:pt x="532854" y="404255"/>
                  <a:pt x="525264" y="406190"/>
                  <a:pt x="514350" y="408274"/>
                </a:cubicBezTo>
                <a:cubicBezTo>
                  <a:pt x="503436" y="410357"/>
                  <a:pt x="496391" y="411399"/>
                  <a:pt x="493216" y="411399"/>
                </a:cubicBezTo>
                <a:lnTo>
                  <a:pt x="415825" y="411399"/>
                </a:lnTo>
                <a:lnTo>
                  <a:pt x="388739" y="411994"/>
                </a:lnTo>
                <a:cubicBezTo>
                  <a:pt x="379412" y="411796"/>
                  <a:pt x="370036" y="410407"/>
                  <a:pt x="360610" y="407827"/>
                </a:cubicBezTo>
                <a:cubicBezTo>
                  <a:pt x="351185" y="405248"/>
                  <a:pt x="342602" y="400981"/>
                  <a:pt x="334863" y="395028"/>
                </a:cubicBezTo>
                <a:cubicBezTo>
                  <a:pt x="327124" y="389075"/>
                  <a:pt x="320327" y="379649"/>
                  <a:pt x="314474" y="366751"/>
                </a:cubicBezTo>
                <a:cubicBezTo>
                  <a:pt x="308620" y="353852"/>
                  <a:pt x="305445" y="341797"/>
                  <a:pt x="304949" y="330585"/>
                </a:cubicBezTo>
                <a:cubicBezTo>
                  <a:pt x="304453" y="319374"/>
                  <a:pt x="304204" y="309303"/>
                  <a:pt x="304204" y="300373"/>
                </a:cubicBezTo>
                <a:lnTo>
                  <a:pt x="304204" y="282216"/>
                </a:lnTo>
                <a:lnTo>
                  <a:pt x="388441" y="282216"/>
                </a:lnTo>
                <a:cubicBezTo>
                  <a:pt x="388243" y="290948"/>
                  <a:pt x="388243" y="298687"/>
                  <a:pt x="388441" y="305434"/>
                </a:cubicBezTo>
                <a:cubicBezTo>
                  <a:pt x="388640" y="312180"/>
                  <a:pt x="389929" y="316844"/>
                  <a:pt x="392311" y="319423"/>
                </a:cubicBezTo>
                <a:cubicBezTo>
                  <a:pt x="394692" y="322003"/>
                  <a:pt x="397272" y="323690"/>
                  <a:pt x="400050" y="324484"/>
                </a:cubicBezTo>
                <a:cubicBezTo>
                  <a:pt x="402828" y="325277"/>
                  <a:pt x="408384" y="325674"/>
                  <a:pt x="416718" y="325674"/>
                </a:cubicBezTo>
                <a:lnTo>
                  <a:pt x="460474" y="325674"/>
                </a:lnTo>
                <a:cubicBezTo>
                  <a:pt x="470594" y="325674"/>
                  <a:pt x="478532" y="323591"/>
                  <a:pt x="484286" y="319423"/>
                </a:cubicBezTo>
                <a:cubicBezTo>
                  <a:pt x="490041" y="315256"/>
                  <a:pt x="493464" y="307716"/>
                  <a:pt x="494556" y="296801"/>
                </a:cubicBezTo>
                <a:cubicBezTo>
                  <a:pt x="495647" y="285887"/>
                  <a:pt x="495399" y="275271"/>
                  <a:pt x="493811" y="264952"/>
                </a:cubicBezTo>
                <a:cubicBezTo>
                  <a:pt x="492422" y="257015"/>
                  <a:pt x="490041" y="251111"/>
                  <a:pt x="486668" y="247242"/>
                </a:cubicBezTo>
                <a:cubicBezTo>
                  <a:pt x="483294" y="243372"/>
                  <a:pt x="478829" y="241437"/>
                  <a:pt x="473273" y="241437"/>
                </a:cubicBezTo>
                <a:lnTo>
                  <a:pt x="363438" y="241437"/>
                </a:lnTo>
                <a:lnTo>
                  <a:pt x="363438" y="161368"/>
                </a:lnTo>
                <a:lnTo>
                  <a:pt x="456902" y="161368"/>
                </a:lnTo>
                <a:cubicBezTo>
                  <a:pt x="461069" y="161368"/>
                  <a:pt x="466080" y="160624"/>
                  <a:pt x="471934" y="159135"/>
                </a:cubicBezTo>
                <a:cubicBezTo>
                  <a:pt x="477788" y="157647"/>
                  <a:pt x="482004" y="155812"/>
                  <a:pt x="484584" y="153629"/>
                </a:cubicBezTo>
                <a:cubicBezTo>
                  <a:pt x="487164" y="151446"/>
                  <a:pt x="489099" y="148420"/>
                  <a:pt x="490388" y="144550"/>
                </a:cubicBezTo>
                <a:cubicBezTo>
                  <a:pt x="491678" y="140681"/>
                  <a:pt x="492373" y="133239"/>
                  <a:pt x="492472" y="122226"/>
                </a:cubicBezTo>
                <a:cubicBezTo>
                  <a:pt x="492571" y="111213"/>
                  <a:pt x="491629" y="103424"/>
                  <a:pt x="489644" y="98860"/>
                </a:cubicBezTo>
                <a:cubicBezTo>
                  <a:pt x="487065" y="93304"/>
                  <a:pt x="483691" y="89434"/>
                  <a:pt x="479524" y="87251"/>
                </a:cubicBezTo>
                <a:cubicBezTo>
                  <a:pt x="475357" y="85069"/>
                  <a:pt x="469701" y="83977"/>
                  <a:pt x="462557" y="83977"/>
                </a:cubicBezTo>
                <a:lnTo>
                  <a:pt x="416718" y="83977"/>
                </a:lnTo>
                <a:cubicBezTo>
                  <a:pt x="405804" y="83977"/>
                  <a:pt x="398313" y="85763"/>
                  <a:pt x="394245" y="89335"/>
                </a:cubicBezTo>
                <a:cubicBezTo>
                  <a:pt x="390177" y="92907"/>
                  <a:pt x="387647" y="95586"/>
                  <a:pt x="386655" y="97372"/>
                </a:cubicBezTo>
                <a:cubicBezTo>
                  <a:pt x="385663" y="99158"/>
                  <a:pt x="385167" y="104912"/>
                  <a:pt x="385167" y="114636"/>
                </a:cubicBezTo>
                <a:lnTo>
                  <a:pt x="385167" y="133984"/>
                </a:lnTo>
                <a:lnTo>
                  <a:pt x="305395" y="133984"/>
                </a:lnTo>
                <a:cubicBezTo>
                  <a:pt x="305395" y="129618"/>
                  <a:pt x="305345" y="126443"/>
                  <a:pt x="305246" y="124458"/>
                </a:cubicBezTo>
                <a:cubicBezTo>
                  <a:pt x="305147" y="122474"/>
                  <a:pt x="304998" y="117067"/>
                  <a:pt x="304800" y="108236"/>
                </a:cubicBezTo>
                <a:cubicBezTo>
                  <a:pt x="304601" y="99406"/>
                  <a:pt x="304701" y="91121"/>
                  <a:pt x="305097" y="83382"/>
                </a:cubicBezTo>
                <a:cubicBezTo>
                  <a:pt x="305891" y="64927"/>
                  <a:pt x="309017" y="50491"/>
                  <a:pt x="314474" y="40073"/>
                </a:cubicBezTo>
                <a:cubicBezTo>
                  <a:pt x="319931" y="29655"/>
                  <a:pt x="325685" y="22263"/>
                  <a:pt x="331738" y="17898"/>
                </a:cubicBezTo>
                <a:cubicBezTo>
                  <a:pt x="337790" y="13532"/>
                  <a:pt x="344735" y="9464"/>
                  <a:pt x="352574" y="5694"/>
                </a:cubicBezTo>
                <a:cubicBezTo>
                  <a:pt x="360412" y="1923"/>
                  <a:pt x="372368" y="38"/>
                  <a:pt x="388441" y="38"/>
                </a:cubicBezTo>
                <a:close/>
                <a:moveTo>
                  <a:pt x="153293" y="38"/>
                </a:moveTo>
                <a:cubicBezTo>
                  <a:pt x="166588" y="-160"/>
                  <a:pt x="177899" y="435"/>
                  <a:pt x="187225" y="1824"/>
                </a:cubicBezTo>
                <a:cubicBezTo>
                  <a:pt x="196552" y="3213"/>
                  <a:pt x="204886" y="5495"/>
                  <a:pt x="212229" y="8670"/>
                </a:cubicBezTo>
                <a:cubicBezTo>
                  <a:pt x="219571" y="11845"/>
                  <a:pt x="226417" y="15715"/>
                  <a:pt x="232767" y="20279"/>
                </a:cubicBezTo>
                <a:cubicBezTo>
                  <a:pt x="239117" y="24843"/>
                  <a:pt x="245616" y="30796"/>
                  <a:pt x="252263" y="38138"/>
                </a:cubicBezTo>
                <a:cubicBezTo>
                  <a:pt x="258911" y="45480"/>
                  <a:pt x="263773" y="52475"/>
                  <a:pt x="266849" y="59123"/>
                </a:cubicBezTo>
                <a:cubicBezTo>
                  <a:pt x="269924" y="65771"/>
                  <a:pt x="272256" y="71922"/>
                  <a:pt x="273843" y="77578"/>
                </a:cubicBezTo>
                <a:cubicBezTo>
                  <a:pt x="275431" y="83233"/>
                  <a:pt x="276671" y="89831"/>
                  <a:pt x="277564" y="97372"/>
                </a:cubicBezTo>
                <a:cubicBezTo>
                  <a:pt x="278457" y="104912"/>
                  <a:pt x="278904" y="112155"/>
                  <a:pt x="278904" y="119101"/>
                </a:cubicBezTo>
                <a:lnTo>
                  <a:pt x="278904" y="278942"/>
                </a:lnTo>
                <a:cubicBezTo>
                  <a:pt x="278904" y="294023"/>
                  <a:pt x="278507" y="305285"/>
                  <a:pt x="277713" y="312726"/>
                </a:cubicBezTo>
                <a:cubicBezTo>
                  <a:pt x="276919" y="320168"/>
                  <a:pt x="274885" y="329693"/>
                  <a:pt x="271611" y="341301"/>
                </a:cubicBezTo>
                <a:cubicBezTo>
                  <a:pt x="268337" y="352910"/>
                  <a:pt x="264418" y="361988"/>
                  <a:pt x="259854" y="368537"/>
                </a:cubicBezTo>
                <a:cubicBezTo>
                  <a:pt x="255290" y="375085"/>
                  <a:pt x="250924" y="380096"/>
                  <a:pt x="246757" y="383568"/>
                </a:cubicBezTo>
                <a:cubicBezTo>
                  <a:pt x="242590" y="387041"/>
                  <a:pt x="237331" y="390563"/>
                  <a:pt x="230981" y="394135"/>
                </a:cubicBezTo>
                <a:cubicBezTo>
                  <a:pt x="224631" y="397707"/>
                  <a:pt x="217983" y="400733"/>
                  <a:pt x="211038" y="403214"/>
                </a:cubicBezTo>
                <a:cubicBezTo>
                  <a:pt x="204093" y="405694"/>
                  <a:pt x="197346" y="407530"/>
                  <a:pt x="190797" y="408720"/>
                </a:cubicBezTo>
                <a:cubicBezTo>
                  <a:pt x="184249" y="409911"/>
                  <a:pt x="174873" y="410903"/>
                  <a:pt x="162669" y="411697"/>
                </a:cubicBezTo>
                <a:cubicBezTo>
                  <a:pt x="150465" y="412491"/>
                  <a:pt x="142974" y="412887"/>
                  <a:pt x="140196" y="412887"/>
                </a:cubicBezTo>
                <a:cubicBezTo>
                  <a:pt x="132457" y="413086"/>
                  <a:pt x="121989" y="412391"/>
                  <a:pt x="108793" y="410804"/>
                </a:cubicBezTo>
                <a:cubicBezTo>
                  <a:pt x="95597" y="409216"/>
                  <a:pt x="86072" y="407629"/>
                  <a:pt x="80218" y="406041"/>
                </a:cubicBezTo>
                <a:cubicBezTo>
                  <a:pt x="74364" y="404454"/>
                  <a:pt x="67617" y="401825"/>
                  <a:pt x="59977" y="398153"/>
                </a:cubicBezTo>
                <a:cubicBezTo>
                  <a:pt x="52338" y="394482"/>
                  <a:pt x="45640" y="390266"/>
                  <a:pt x="39886" y="385503"/>
                </a:cubicBezTo>
                <a:cubicBezTo>
                  <a:pt x="34131" y="380741"/>
                  <a:pt x="28128" y="374391"/>
                  <a:pt x="21877" y="366453"/>
                </a:cubicBezTo>
                <a:cubicBezTo>
                  <a:pt x="15627" y="358516"/>
                  <a:pt x="10963" y="348842"/>
                  <a:pt x="7888" y="337432"/>
                </a:cubicBezTo>
                <a:cubicBezTo>
                  <a:pt x="4812" y="326021"/>
                  <a:pt x="2728" y="315951"/>
                  <a:pt x="1637" y="307219"/>
                </a:cubicBezTo>
                <a:cubicBezTo>
                  <a:pt x="545" y="298488"/>
                  <a:pt x="0" y="289261"/>
                  <a:pt x="0" y="279537"/>
                </a:cubicBezTo>
                <a:lnTo>
                  <a:pt x="0" y="117017"/>
                </a:lnTo>
                <a:cubicBezTo>
                  <a:pt x="1190" y="102531"/>
                  <a:pt x="2877" y="91171"/>
                  <a:pt x="5060" y="82935"/>
                </a:cubicBezTo>
                <a:cubicBezTo>
                  <a:pt x="7243" y="74700"/>
                  <a:pt x="10070" y="67507"/>
                  <a:pt x="13543" y="61355"/>
                </a:cubicBezTo>
                <a:cubicBezTo>
                  <a:pt x="17016" y="55204"/>
                  <a:pt x="20687" y="49350"/>
                  <a:pt x="24556" y="43794"/>
                </a:cubicBezTo>
                <a:cubicBezTo>
                  <a:pt x="28426" y="38237"/>
                  <a:pt x="33784" y="32483"/>
                  <a:pt x="40630" y="26530"/>
                </a:cubicBezTo>
                <a:cubicBezTo>
                  <a:pt x="47476" y="20576"/>
                  <a:pt x="55463" y="15516"/>
                  <a:pt x="64591" y="11349"/>
                </a:cubicBezTo>
                <a:cubicBezTo>
                  <a:pt x="73719" y="7182"/>
                  <a:pt x="82500" y="4503"/>
                  <a:pt x="90934" y="3312"/>
                </a:cubicBezTo>
                <a:cubicBezTo>
                  <a:pt x="99367" y="2122"/>
                  <a:pt x="112018" y="1229"/>
                  <a:pt x="128885" y="633"/>
                </a:cubicBezTo>
                <a:close/>
              </a:path>
            </a:pathLst>
          </a:custGeom>
          <a:gradFill flip="none" rotWithShape="1">
            <a:gsLst>
              <a:gs pos="100000">
                <a:srgbClr val="B8CEDB"/>
              </a:gs>
              <a:gs pos="0">
                <a:srgbClr val="D6E2EE"/>
              </a:gs>
            </a:gsLst>
            <a:lin ang="2700000" scaled="1"/>
            <a:tileRect/>
          </a:gradFill>
          <a:ln>
            <a:noFill/>
          </a:ln>
          <a:effectLst>
            <a:innerShdw blurRad="63500" dist="50800" dir="13500000">
              <a:srgbClr val="739EB9"/>
            </a:inn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stStyle>
          <a:p>
            <a:endParaRPr lang="zh-CN" altLang="en-US" dirty="0">
              <a:latin typeface="Roboto" panose="02000000000000000000" pitchFamily="2" charset="0"/>
              <a:cs typeface="Roboto" panose="02000000000000000000" pitchFamily="2" charset="0"/>
            </a:endParaRPr>
          </a:p>
        </p:txBody>
      </p:sp>
      <p:sp>
        <p:nvSpPr>
          <p:cNvPr id="46" name="文本框 128">
            <a:extLst>
              <a:ext uri="{FF2B5EF4-FFF2-40B4-BE49-F238E27FC236}">
                <a16:creationId xmlns:a16="http://schemas.microsoft.com/office/drawing/2014/main" id="{E9FA297D-7A5A-468C-B2EF-E6D51BF946F2}"/>
              </a:ext>
            </a:extLst>
          </p:cNvPr>
          <p:cNvSpPr txBox="1"/>
          <p:nvPr/>
        </p:nvSpPr>
        <p:spPr>
          <a:xfrm>
            <a:off x="1479179" y="4030918"/>
            <a:ext cx="2344852" cy="400110"/>
          </a:xfrm>
          <a:prstGeom prst="rect">
            <a:avLst/>
          </a:prstGeom>
          <a:noFill/>
        </p:spPr>
        <p:txBody>
          <a:bodyPr wrap="square" rtlCol="0">
            <a:spAutoFit/>
          </a:bodyPr>
          <a:lstStyle>
            <a:defPPr>
              <a:defRPr lang="zh-CN"/>
            </a:defPPr>
            <a:lvl1pPr>
              <a:defRPr sz="6600">
                <a:solidFill>
                  <a:srgbClr val="516070"/>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pPr algn="ctr"/>
            <a:r>
              <a:rPr lang="en-US" altLang="zh-CN" sz="2000" b="1" dirty="0">
                <a:effectLst>
                  <a:outerShdw blurRad="50800" dist="38100" dir="13500000" algn="br" rotWithShape="0">
                    <a:schemeClr val="bg1">
                      <a:alpha val="40000"/>
                    </a:schemeClr>
                  </a:outerShdw>
                </a:effectLst>
                <a:latin typeface="Roboto" panose="02000000000000000000" pitchFamily="2" charset="0"/>
                <a:ea typeface="Roboto" panose="02000000000000000000" pitchFamily="2" charset="0"/>
                <a:cs typeface="Roboto" panose="02000000000000000000" pitchFamily="2" charset="0"/>
              </a:rPr>
              <a:t>Dashboard Display</a:t>
            </a:r>
            <a:endParaRPr lang="zh-CN" altLang="en-US" sz="2000" b="1" dirty="0">
              <a:effectLst>
                <a:outerShdw blurRad="50800" dist="38100" dir="13500000" algn="br" rotWithShape="0">
                  <a:schemeClr val="bg1">
                    <a:alpha val="40000"/>
                  </a:schemeClr>
                </a:outerShdw>
              </a:effectLst>
              <a:latin typeface="Roboto" panose="02000000000000000000" pitchFamily="2" charset="0"/>
              <a:cs typeface="Roboto" panose="02000000000000000000" pitchFamily="2" charset="0"/>
            </a:endParaRPr>
          </a:p>
        </p:txBody>
      </p:sp>
      <p:sp>
        <p:nvSpPr>
          <p:cNvPr id="48" name="矩形 130">
            <a:extLst>
              <a:ext uri="{FF2B5EF4-FFF2-40B4-BE49-F238E27FC236}">
                <a16:creationId xmlns:a16="http://schemas.microsoft.com/office/drawing/2014/main" id="{93AA2341-98D3-4342-9143-AACCBEC80962}"/>
              </a:ext>
            </a:extLst>
          </p:cNvPr>
          <p:cNvSpPr/>
          <p:nvPr/>
        </p:nvSpPr>
        <p:spPr>
          <a:xfrm>
            <a:off x="903884" y="4658396"/>
            <a:ext cx="3444397" cy="1671676"/>
          </a:xfrm>
          <a:prstGeom prst="rect">
            <a:avLst/>
          </a:prstGeom>
        </p:spPr>
        <p:txBody>
          <a:bodyPr wrap="square">
            <a:spAutoFit/>
          </a:bodyPr>
          <a:lstStyle/>
          <a:p>
            <a:pPr algn="ctr">
              <a:lnSpc>
                <a:spcPct val="150000"/>
              </a:lnSpc>
            </a:pPr>
            <a:r>
              <a:rPr lang="en-US" altLang="zh-CN"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We have chosen to present insights via a dashboard, a format familiar to industry analysts. Dashboards allow for a much simpler and more efficient way of visualizing data.</a:t>
            </a:r>
            <a:endParaRPr lang="zh-CN" altLang="en-US" dirty="0">
              <a:solidFill>
                <a:schemeClr val="tx1">
                  <a:lumMod val="65000"/>
                  <a:lumOff val="35000"/>
                </a:schemeClr>
              </a:solidFill>
              <a:latin typeface="Roboto" panose="02000000000000000000" pitchFamily="2" charset="0"/>
              <a:ea typeface="华文细黑" panose="02010600040101010101" pitchFamily="2" charset="-122"/>
              <a:cs typeface="Roboto" panose="02000000000000000000" pitchFamily="2" charset="0"/>
            </a:endParaRPr>
          </a:p>
        </p:txBody>
      </p:sp>
      <p:sp>
        <p:nvSpPr>
          <p:cNvPr id="50" name="文本框 128">
            <a:extLst>
              <a:ext uri="{FF2B5EF4-FFF2-40B4-BE49-F238E27FC236}">
                <a16:creationId xmlns:a16="http://schemas.microsoft.com/office/drawing/2014/main" id="{E9FA297D-7A5A-468C-B2EF-E6D51BF946F2}"/>
              </a:ext>
            </a:extLst>
          </p:cNvPr>
          <p:cNvSpPr txBox="1"/>
          <p:nvPr/>
        </p:nvSpPr>
        <p:spPr>
          <a:xfrm>
            <a:off x="8535429" y="4030918"/>
            <a:ext cx="2499902" cy="400110"/>
          </a:xfrm>
          <a:prstGeom prst="rect">
            <a:avLst/>
          </a:prstGeom>
          <a:noFill/>
        </p:spPr>
        <p:txBody>
          <a:bodyPr wrap="square" rtlCol="0">
            <a:spAutoFit/>
          </a:bodyPr>
          <a:lstStyle>
            <a:defPPr>
              <a:defRPr lang="zh-CN"/>
            </a:defPPr>
            <a:lvl1pPr>
              <a:defRPr sz="6600">
                <a:solidFill>
                  <a:srgbClr val="516070"/>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pPr algn="ctr"/>
            <a:r>
              <a:rPr lang="en-US" altLang="zh-CN" sz="2000" b="1" dirty="0">
                <a:effectLst>
                  <a:outerShdw blurRad="50800" dist="38100" dir="13500000" algn="br" rotWithShape="0">
                    <a:schemeClr val="bg1">
                      <a:alpha val="40000"/>
                    </a:schemeClr>
                  </a:outerShdw>
                </a:effectLst>
                <a:latin typeface="Roboto" panose="02000000000000000000" pitchFamily="2" charset="0"/>
                <a:ea typeface="Roboto" panose="02000000000000000000" pitchFamily="2" charset="0"/>
                <a:cs typeface="Roboto" panose="02000000000000000000" pitchFamily="2" charset="0"/>
              </a:rPr>
              <a:t>Single Review Input</a:t>
            </a:r>
            <a:endParaRPr lang="zh-CN" altLang="en-US" sz="2000" b="1" dirty="0">
              <a:effectLst>
                <a:outerShdw blurRad="50800" dist="38100" dir="13500000" algn="br" rotWithShape="0">
                  <a:schemeClr val="bg1">
                    <a:alpha val="40000"/>
                  </a:schemeClr>
                </a:outerShdw>
              </a:effectLst>
              <a:latin typeface="Roboto" panose="02000000000000000000" pitchFamily="2" charset="0"/>
              <a:cs typeface="Roboto" panose="02000000000000000000" pitchFamily="2" charset="0"/>
            </a:endParaRPr>
          </a:p>
        </p:txBody>
      </p:sp>
      <p:sp>
        <p:nvSpPr>
          <p:cNvPr id="52" name="矩形 130">
            <a:extLst>
              <a:ext uri="{FF2B5EF4-FFF2-40B4-BE49-F238E27FC236}">
                <a16:creationId xmlns:a16="http://schemas.microsoft.com/office/drawing/2014/main" id="{93AA2341-98D3-4342-9143-AACCBEC80962}"/>
              </a:ext>
            </a:extLst>
          </p:cNvPr>
          <p:cNvSpPr/>
          <p:nvPr/>
        </p:nvSpPr>
        <p:spPr>
          <a:xfrm>
            <a:off x="7675968" y="4682269"/>
            <a:ext cx="3862313" cy="1384995"/>
          </a:xfrm>
          <a:prstGeom prst="rect">
            <a:avLst/>
          </a:prstGeom>
        </p:spPr>
        <p:txBody>
          <a:bodyPr wrap="square">
            <a:spAutoFit/>
          </a:bodyPr>
          <a:lstStyle/>
          <a:p>
            <a:pPr algn="ctr">
              <a:lnSpc>
                <a:spcPct val="150000"/>
              </a:lnSpc>
            </a:pPr>
            <a:r>
              <a:rPr lang="en-US" altLang="zh-CN"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For businesses wanting to test the service, we provide a single text input option. This allows them to evaluate our service with minimal risk before submitting their entire dataset</a:t>
            </a:r>
            <a:endParaRPr lang="zh-CN" altLang="en-US" dirty="0">
              <a:solidFill>
                <a:schemeClr val="tx1">
                  <a:lumMod val="65000"/>
                  <a:lumOff val="35000"/>
                </a:schemeClr>
              </a:solidFill>
              <a:latin typeface="Roboto" panose="02000000000000000000" pitchFamily="2" charset="0"/>
              <a:ea typeface="华文细黑" panose="02010600040101010101" pitchFamily="2" charset="-122"/>
              <a:cs typeface="Roboto" panose="02000000000000000000" pitchFamily="2" charset="0"/>
            </a:endParaRPr>
          </a:p>
        </p:txBody>
      </p:sp>
      <p:sp>
        <p:nvSpPr>
          <p:cNvPr id="56" name="Google Shape;117;p17"/>
          <p:cNvSpPr txBox="1"/>
          <p:nvPr/>
        </p:nvSpPr>
        <p:spPr>
          <a:xfrm>
            <a:off x="622703" y="357280"/>
            <a:ext cx="5991162"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rgbClr val="2C4166"/>
                </a:solidFill>
                <a:latin typeface="Roboto"/>
                <a:ea typeface="Roboto"/>
                <a:cs typeface="Roboto"/>
                <a:sym typeface="Roboto"/>
              </a:rPr>
              <a:t>But why this </a:t>
            </a:r>
            <a:r>
              <a:rPr lang="en-US" sz="2800" b="1" dirty="0">
                <a:solidFill>
                  <a:srgbClr val="2C4166"/>
                </a:solidFill>
                <a:latin typeface="Roboto"/>
                <a:ea typeface="Roboto"/>
                <a:cs typeface="Roboto"/>
                <a:sym typeface="Roboto"/>
              </a:rPr>
              <a:t>Approach?</a:t>
            </a:r>
            <a:endParaRPr sz="2800" b="1" dirty="0"/>
          </a:p>
        </p:txBody>
      </p:sp>
      <p:sp>
        <p:nvSpPr>
          <p:cNvPr id="57" name="Google Shape;114;p17"/>
          <p:cNvSpPr/>
          <p:nvPr/>
        </p:nvSpPr>
        <p:spPr>
          <a:xfrm>
            <a:off x="776625" y="886467"/>
            <a:ext cx="89700" cy="897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58" name="Google Shape;115;p17"/>
          <p:cNvSpPr/>
          <p:nvPr/>
        </p:nvSpPr>
        <p:spPr>
          <a:xfrm>
            <a:off x="1013887" y="886467"/>
            <a:ext cx="89700" cy="89700"/>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59" name="Google Shape;116;p17"/>
          <p:cNvSpPr/>
          <p:nvPr/>
        </p:nvSpPr>
        <p:spPr>
          <a:xfrm>
            <a:off x="1251148" y="886467"/>
            <a:ext cx="89700" cy="89700"/>
          </a:xfrm>
          <a:prstGeom prst="roundRect">
            <a:avLst>
              <a:gd name="adj" fmla="val 1666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cxnSp>
        <p:nvCxnSpPr>
          <p:cNvPr id="60" name="Google Shape;130;p17"/>
          <p:cNvCxnSpPr/>
          <p:nvPr/>
        </p:nvCxnSpPr>
        <p:spPr>
          <a:xfrm>
            <a:off x="2626083" y="2923004"/>
            <a:ext cx="10987" cy="467773"/>
          </a:xfrm>
          <a:prstGeom prst="straightConnector1">
            <a:avLst/>
          </a:prstGeom>
          <a:noFill/>
          <a:ln w="12700" cap="flat" cmpd="sng">
            <a:solidFill>
              <a:srgbClr val="2C4166"/>
            </a:solidFill>
            <a:prstDash val="dash"/>
            <a:miter lim="800000"/>
            <a:headEnd type="none" w="sm" len="sm"/>
            <a:tailEnd type="oval" w="med" len="med"/>
          </a:ln>
        </p:spPr>
      </p:cxnSp>
      <p:cxnSp>
        <p:nvCxnSpPr>
          <p:cNvPr id="65" name="Google Shape;130;p17"/>
          <p:cNvCxnSpPr/>
          <p:nvPr/>
        </p:nvCxnSpPr>
        <p:spPr>
          <a:xfrm>
            <a:off x="9591920" y="2931812"/>
            <a:ext cx="10987" cy="467773"/>
          </a:xfrm>
          <a:prstGeom prst="straightConnector1">
            <a:avLst/>
          </a:prstGeom>
          <a:noFill/>
          <a:ln w="12700" cap="flat" cmpd="sng">
            <a:solidFill>
              <a:srgbClr val="2C4166"/>
            </a:solidFill>
            <a:prstDash val="dash"/>
            <a:miter lim="800000"/>
            <a:headEnd type="none" w="sm" len="sm"/>
            <a:tailEnd type="oval" w="med" len="med"/>
          </a:ln>
        </p:spPr>
      </p:cxnSp>
      <p:cxnSp>
        <p:nvCxnSpPr>
          <p:cNvPr id="66" name="Google Shape;130;p17"/>
          <p:cNvCxnSpPr>
            <a:endCxn id="22" idx="2"/>
          </p:cNvCxnSpPr>
          <p:nvPr/>
        </p:nvCxnSpPr>
        <p:spPr>
          <a:xfrm flipV="1">
            <a:off x="6091713" y="3578966"/>
            <a:ext cx="4287" cy="451952"/>
          </a:xfrm>
          <a:prstGeom prst="straightConnector1">
            <a:avLst/>
          </a:prstGeom>
          <a:noFill/>
          <a:ln w="12700" cap="flat" cmpd="sng">
            <a:solidFill>
              <a:srgbClr val="2C4166"/>
            </a:solidFill>
            <a:prstDash val="dash"/>
            <a:miter lim="800000"/>
            <a:headEnd type="none" w="sm" len="sm"/>
            <a:tailEnd type="oval" w="med" len="med"/>
          </a:ln>
        </p:spPr>
      </p:cxnSp>
    </p:spTree>
    <p:extLst>
      <p:ext uri="{BB962C8B-B14F-4D97-AF65-F5344CB8AC3E}">
        <p14:creationId xmlns:p14="http://schemas.microsoft.com/office/powerpoint/2010/main" val="2373362255"/>
      </p:ext>
    </p:extLst>
  </p:cSld>
  <p:clrMapOvr>
    <a:masterClrMapping/>
  </p:clrMapOvr>
  <p:transition spd="med">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18"/>
          <p:cNvPicPr preferRelativeResize="0"/>
          <p:nvPr/>
        </p:nvPicPr>
        <p:blipFill>
          <a:blip r:embed="rId3">
            <a:alphaModFix/>
          </a:blip>
          <a:stretch>
            <a:fillRect/>
          </a:stretch>
        </p:blipFill>
        <p:spPr>
          <a:xfrm>
            <a:off x="11228922" y="6258200"/>
            <a:ext cx="952500" cy="457200"/>
          </a:xfrm>
          <a:prstGeom prst="rect">
            <a:avLst/>
          </a:prstGeom>
          <a:noFill/>
          <a:ln>
            <a:noFill/>
          </a:ln>
        </p:spPr>
      </p:pic>
      <p:pic>
        <p:nvPicPr>
          <p:cNvPr id="140" name="Google Shape;140;p18"/>
          <p:cNvPicPr preferRelativeResize="0"/>
          <p:nvPr/>
        </p:nvPicPr>
        <p:blipFill>
          <a:blip r:embed="rId4">
            <a:alphaModFix/>
          </a:blip>
          <a:stretch>
            <a:fillRect/>
          </a:stretch>
        </p:blipFill>
        <p:spPr>
          <a:xfrm>
            <a:off x="8" y="6315350"/>
            <a:ext cx="3035075" cy="342900"/>
          </a:xfrm>
          <a:prstGeom prst="rect">
            <a:avLst/>
          </a:prstGeom>
          <a:noFill/>
          <a:ln>
            <a:noFill/>
          </a:ln>
        </p:spPr>
      </p:pic>
      <p:sp>
        <p:nvSpPr>
          <p:cNvPr id="141" name="Google Shape;141;p18"/>
          <p:cNvSpPr/>
          <p:nvPr/>
        </p:nvSpPr>
        <p:spPr>
          <a:xfrm>
            <a:off x="-10583" y="-1007365"/>
            <a:ext cx="12192000" cy="12192000"/>
          </a:xfrm>
          <a:prstGeom prst="blockArc">
            <a:avLst>
              <a:gd name="adj1" fmla="val 8303682"/>
              <a:gd name="adj2" fmla="val 19631814"/>
              <a:gd name="adj3" fmla="val 25744"/>
            </a:avLst>
          </a:prstGeom>
          <a:solidFill>
            <a:srgbClr val="ECF0F3"/>
          </a:solidFill>
          <a:ln>
            <a:noFill/>
          </a:ln>
          <a:effectLst>
            <a:outerShdw blurRad="698500" dist="736600" dir="2700000" sx="98000" sy="98000" algn="br" rotWithShape="0">
              <a:srgbClr val="0C0C0C">
                <a:alpha val="1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142" name="Google Shape;142;p18"/>
          <p:cNvSpPr/>
          <p:nvPr/>
        </p:nvSpPr>
        <p:spPr>
          <a:xfrm>
            <a:off x="-10583" y="794081"/>
            <a:ext cx="10390500" cy="10390500"/>
          </a:xfrm>
          <a:prstGeom prst="blockArc">
            <a:avLst>
              <a:gd name="adj1" fmla="val 9119408"/>
              <a:gd name="adj2" fmla="val 17702443"/>
              <a:gd name="adj3" fmla="val 22504"/>
            </a:avLst>
          </a:prstGeom>
          <a:solidFill>
            <a:srgbClr val="ECF0F3"/>
          </a:solidFill>
          <a:ln>
            <a:noFill/>
          </a:ln>
          <a:effectLst>
            <a:outerShdw blurRad="698500" dist="736600" dir="2700000" sx="98000" sy="98000" algn="br" rotWithShape="0">
              <a:srgbClr val="0C0C0C">
                <a:alpha val="1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143" name="Google Shape;143;p18"/>
          <p:cNvSpPr/>
          <p:nvPr/>
        </p:nvSpPr>
        <p:spPr>
          <a:xfrm>
            <a:off x="-10583" y="2531367"/>
            <a:ext cx="8653200" cy="8653200"/>
          </a:xfrm>
          <a:prstGeom prst="blockArc">
            <a:avLst>
              <a:gd name="adj1" fmla="val 10673165"/>
              <a:gd name="adj2" fmla="val 16229237"/>
              <a:gd name="adj3" fmla="val 18120"/>
            </a:avLst>
          </a:prstGeom>
          <a:solidFill>
            <a:srgbClr val="ECF0F3"/>
          </a:solidFill>
          <a:ln>
            <a:noFill/>
          </a:ln>
          <a:effectLst>
            <a:outerShdw blurRad="698500" dist="736600" dir="2700000" sx="98000" sy="98000" algn="br" rotWithShape="0">
              <a:srgbClr val="0C0C0C">
                <a:alpha val="1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grpSp>
        <p:nvGrpSpPr>
          <p:cNvPr id="144" name="Google Shape;144;p18"/>
          <p:cNvGrpSpPr/>
          <p:nvPr/>
        </p:nvGrpSpPr>
        <p:grpSpPr>
          <a:xfrm>
            <a:off x="732517" y="2063527"/>
            <a:ext cx="4219042" cy="1978902"/>
            <a:chOff x="3090982" y="2173792"/>
            <a:chExt cx="3097909" cy="1535699"/>
          </a:xfrm>
        </p:grpSpPr>
        <p:sp>
          <p:nvSpPr>
            <p:cNvPr id="145" name="Google Shape;145;p18"/>
            <p:cNvSpPr/>
            <p:nvPr/>
          </p:nvSpPr>
          <p:spPr>
            <a:xfrm>
              <a:off x="3090982" y="2173792"/>
              <a:ext cx="3097909" cy="1535699"/>
            </a:xfrm>
            <a:prstGeom prst="roundRect">
              <a:avLst>
                <a:gd name="adj" fmla="val 16667"/>
              </a:avLst>
            </a:prstGeom>
            <a:solidFill>
              <a:srgbClr val="ECF0F3"/>
            </a:solidFill>
            <a:ln>
              <a:noFill/>
            </a:ln>
            <a:effectLst>
              <a:outerShdw blurRad="698500" dist="609600" dir="2700000" sx="96000" sy="96000" algn="br" rotWithShape="0">
                <a:srgbClr val="0C0C0C">
                  <a:alpha val="1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46" name="Google Shape;146;p18"/>
            <p:cNvSpPr/>
            <p:nvPr/>
          </p:nvSpPr>
          <p:spPr>
            <a:xfrm>
              <a:off x="3090982" y="2173792"/>
              <a:ext cx="3097909" cy="1535699"/>
            </a:xfrm>
            <a:prstGeom prst="roundRect">
              <a:avLst>
                <a:gd name="adj" fmla="val 16667"/>
              </a:avLst>
            </a:prstGeom>
            <a:solidFill>
              <a:srgbClr val="ECF0F3"/>
            </a:solidFill>
            <a:ln>
              <a:noFill/>
            </a:ln>
            <a:effectLst>
              <a:outerShdw blurRad="533400" dist="533400" dir="13500000" sx="98000" sy="98000" algn="br" rotWithShape="0">
                <a:schemeClr val="lt1">
                  <a:alpha val="49803"/>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147" name="Google Shape;147;p18"/>
          <p:cNvGrpSpPr/>
          <p:nvPr/>
        </p:nvGrpSpPr>
        <p:grpSpPr>
          <a:xfrm>
            <a:off x="942975" y="2302475"/>
            <a:ext cx="3851400" cy="1551899"/>
            <a:chOff x="3490800" y="2412675"/>
            <a:chExt cx="3851400" cy="1551899"/>
          </a:xfrm>
        </p:grpSpPr>
        <p:sp>
          <p:nvSpPr>
            <p:cNvPr id="148" name="Google Shape;148;p18"/>
            <p:cNvSpPr txBox="1"/>
            <p:nvPr/>
          </p:nvSpPr>
          <p:spPr>
            <a:xfrm>
              <a:off x="3490800" y="2412675"/>
              <a:ext cx="28875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sz="1600" b="1" dirty="0">
                  <a:solidFill>
                    <a:srgbClr val="31456A"/>
                  </a:solidFill>
                  <a:latin typeface="Roboto"/>
                  <a:ea typeface="Roboto"/>
                  <a:cs typeface="Roboto"/>
                  <a:sym typeface="Roboto"/>
                </a:rPr>
                <a:t>Improving Guest Satisfaction</a:t>
              </a:r>
              <a:endParaRPr dirty="0"/>
            </a:p>
          </p:txBody>
        </p:sp>
        <p:sp>
          <p:nvSpPr>
            <p:cNvPr id="149" name="Google Shape;149;p18"/>
            <p:cNvSpPr txBox="1"/>
            <p:nvPr/>
          </p:nvSpPr>
          <p:spPr>
            <a:xfrm>
              <a:off x="3490800" y="2751975"/>
              <a:ext cx="3851400" cy="1212599"/>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dirty="0">
                  <a:solidFill>
                    <a:srgbClr val="31456A"/>
                  </a:solidFill>
                  <a:latin typeface="Roboto" panose="02000000000000000000" pitchFamily="2" charset="0"/>
                  <a:ea typeface="Roboto" panose="02000000000000000000" pitchFamily="2" charset="0"/>
                  <a:cs typeface="Roboto" panose="02000000000000000000" pitchFamily="2" charset="0"/>
                  <a:sym typeface="Open Sans"/>
                </a:rPr>
                <a:t>Automatically identify negative reviews that require immediate attention, allowing the hotel management to quickly address issues and improve guest satisfaction.</a:t>
              </a:r>
              <a:endParaRPr dirty="0">
                <a:latin typeface="Roboto" panose="02000000000000000000" pitchFamily="2" charset="0"/>
                <a:ea typeface="Roboto" panose="02000000000000000000" pitchFamily="2" charset="0"/>
                <a:cs typeface="Roboto" panose="02000000000000000000" pitchFamily="2" charset="0"/>
              </a:endParaRPr>
            </a:p>
          </p:txBody>
        </p:sp>
      </p:grpSp>
      <p:sp>
        <p:nvSpPr>
          <p:cNvPr id="150" name="Google Shape;150;p18"/>
          <p:cNvSpPr/>
          <p:nvPr/>
        </p:nvSpPr>
        <p:spPr>
          <a:xfrm>
            <a:off x="4430362" y="2302483"/>
            <a:ext cx="182700" cy="182700"/>
          </a:xfrm>
          <a:prstGeom prst="roundRect">
            <a:avLst>
              <a:gd name="adj" fmla="val 33311"/>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51" name="Google Shape;151;p18"/>
          <p:cNvSpPr/>
          <p:nvPr/>
        </p:nvSpPr>
        <p:spPr>
          <a:xfrm rot="5400000">
            <a:off x="4491386" y="2373197"/>
            <a:ext cx="71403" cy="41255"/>
          </a:xfrm>
          <a:custGeom>
            <a:avLst/>
            <a:gdLst/>
            <a:ahLst/>
            <a:cxnLst/>
            <a:rect l="l" t="t" r="r" b="b"/>
            <a:pathLst>
              <a:path w="397" h="228" extrusionOk="0">
                <a:moveTo>
                  <a:pt x="50" y="220"/>
                </a:moveTo>
                <a:lnTo>
                  <a:pt x="50" y="220"/>
                </a:lnTo>
                <a:cubicBezTo>
                  <a:pt x="198" y="71"/>
                  <a:pt x="198" y="71"/>
                  <a:pt x="198" y="71"/>
                </a:cubicBezTo>
                <a:cubicBezTo>
                  <a:pt x="354" y="220"/>
                  <a:pt x="354" y="220"/>
                  <a:pt x="354" y="220"/>
                </a:cubicBezTo>
                <a:cubicBezTo>
                  <a:pt x="354" y="227"/>
                  <a:pt x="361" y="227"/>
                  <a:pt x="368" y="227"/>
                </a:cubicBezTo>
                <a:cubicBezTo>
                  <a:pt x="389" y="227"/>
                  <a:pt x="396" y="220"/>
                  <a:pt x="396" y="198"/>
                </a:cubicBezTo>
                <a:cubicBezTo>
                  <a:pt x="396" y="191"/>
                  <a:pt x="396" y="184"/>
                  <a:pt x="389" y="184"/>
                </a:cubicBezTo>
                <a:cubicBezTo>
                  <a:pt x="220" y="15"/>
                  <a:pt x="220" y="15"/>
                  <a:pt x="220" y="15"/>
                </a:cubicBezTo>
                <a:cubicBezTo>
                  <a:pt x="213" y="8"/>
                  <a:pt x="205" y="0"/>
                  <a:pt x="198" y="0"/>
                </a:cubicBezTo>
                <a:cubicBezTo>
                  <a:pt x="191" y="0"/>
                  <a:pt x="184" y="8"/>
                  <a:pt x="177" y="15"/>
                </a:cubicBezTo>
                <a:cubicBezTo>
                  <a:pt x="8" y="184"/>
                  <a:pt x="8" y="184"/>
                  <a:pt x="8" y="184"/>
                </a:cubicBezTo>
                <a:cubicBezTo>
                  <a:pt x="8" y="184"/>
                  <a:pt x="0" y="191"/>
                  <a:pt x="0" y="198"/>
                </a:cubicBezTo>
                <a:cubicBezTo>
                  <a:pt x="0" y="220"/>
                  <a:pt x="15" y="227"/>
                  <a:pt x="29" y="227"/>
                </a:cubicBezTo>
                <a:cubicBezTo>
                  <a:pt x="43" y="227"/>
                  <a:pt x="50" y="227"/>
                  <a:pt x="50" y="220"/>
                </a:cubicBezTo>
              </a:path>
            </a:pathLst>
          </a:custGeom>
          <a:solidFill>
            <a:srgbClr val="E0E8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52" name="Google Shape;152;p18"/>
          <p:cNvSpPr txBox="1"/>
          <p:nvPr/>
        </p:nvSpPr>
        <p:spPr>
          <a:xfrm>
            <a:off x="1628850" y="359150"/>
            <a:ext cx="8934300" cy="144650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dirty="0">
                <a:solidFill>
                  <a:srgbClr val="2C4166"/>
                </a:solidFill>
                <a:latin typeface="Roboto"/>
                <a:ea typeface="Roboto"/>
                <a:cs typeface="Roboto"/>
                <a:sym typeface="Roboto"/>
              </a:rPr>
              <a:t>Use Cases</a:t>
            </a:r>
            <a:r>
              <a:rPr lang="en-US" sz="4400" b="1" dirty="0">
                <a:solidFill>
                  <a:srgbClr val="2C4166"/>
                </a:solidFill>
                <a:latin typeface="Roboto"/>
                <a:ea typeface="Roboto"/>
                <a:cs typeface="Roboto"/>
                <a:sym typeface="Roboto"/>
              </a:rPr>
              <a:t> </a:t>
            </a:r>
            <a:r>
              <a:rPr lang="en-US" sz="4400" dirty="0">
                <a:solidFill>
                  <a:srgbClr val="2C4166"/>
                </a:solidFill>
                <a:latin typeface="Roboto"/>
                <a:ea typeface="Roboto"/>
                <a:cs typeface="Roboto"/>
                <a:sym typeface="Roboto"/>
              </a:rPr>
              <a:t>for </a:t>
            </a:r>
            <a:r>
              <a:rPr lang="en-US" sz="4400" b="1" dirty="0">
                <a:solidFill>
                  <a:srgbClr val="2C4166"/>
                </a:solidFill>
                <a:latin typeface="Roboto"/>
                <a:ea typeface="Roboto"/>
                <a:cs typeface="Roboto"/>
                <a:sym typeface="Roboto"/>
              </a:rPr>
              <a:t>Sentiment Analysis </a:t>
            </a:r>
            <a:r>
              <a:rPr lang="en-US" sz="4400" dirty="0">
                <a:solidFill>
                  <a:srgbClr val="2C4166"/>
                </a:solidFill>
                <a:latin typeface="Roboto"/>
                <a:ea typeface="Roboto"/>
                <a:cs typeface="Roboto"/>
                <a:sym typeface="Roboto"/>
              </a:rPr>
              <a:t>in</a:t>
            </a:r>
            <a:r>
              <a:rPr lang="en-US" sz="4400" b="1" dirty="0">
                <a:solidFill>
                  <a:srgbClr val="2C4166"/>
                </a:solidFill>
                <a:latin typeface="Roboto"/>
                <a:ea typeface="Roboto"/>
                <a:cs typeface="Roboto"/>
                <a:sym typeface="Roboto"/>
              </a:rPr>
              <a:t> Hospitality</a:t>
            </a:r>
            <a:endParaRPr sz="4400" dirty="0"/>
          </a:p>
        </p:txBody>
      </p:sp>
      <p:grpSp>
        <p:nvGrpSpPr>
          <p:cNvPr id="153" name="Google Shape;153;p18"/>
          <p:cNvGrpSpPr/>
          <p:nvPr/>
        </p:nvGrpSpPr>
        <p:grpSpPr>
          <a:xfrm>
            <a:off x="1314619" y="4293146"/>
            <a:ext cx="4219042" cy="2022208"/>
            <a:chOff x="5803915" y="4126283"/>
            <a:chExt cx="3097909" cy="1535699"/>
          </a:xfrm>
        </p:grpSpPr>
        <p:sp>
          <p:nvSpPr>
            <p:cNvPr id="154" name="Google Shape;154;p18"/>
            <p:cNvSpPr/>
            <p:nvPr/>
          </p:nvSpPr>
          <p:spPr>
            <a:xfrm>
              <a:off x="5803915" y="4126283"/>
              <a:ext cx="3097909" cy="1535699"/>
            </a:xfrm>
            <a:prstGeom prst="roundRect">
              <a:avLst>
                <a:gd name="adj" fmla="val 16667"/>
              </a:avLst>
            </a:prstGeom>
            <a:solidFill>
              <a:srgbClr val="ECF0F3"/>
            </a:solidFill>
            <a:ln>
              <a:noFill/>
            </a:ln>
            <a:effectLst>
              <a:outerShdw blurRad="698500" dist="609600" dir="2700000" sx="96000" sy="96000" algn="br" rotWithShape="0">
                <a:srgbClr val="0C0C0C">
                  <a:alpha val="1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55" name="Google Shape;155;p18"/>
            <p:cNvSpPr/>
            <p:nvPr/>
          </p:nvSpPr>
          <p:spPr>
            <a:xfrm>
              <a:off x="5803915" y="4126283"/>
              <a:ext cx="3097909" cy="1535699"/>
            </a:xfrm>
            <a:prstGeom prst="roundRect">
              <a:avLst>
                <a:gd name="adj" fmla="val 16667"/>
              </a:avLst>
            </a:prstGeom>
            <a:solidFill>
              <a:srgbClr val="ECF0F3"/>
            </a:solidFill>
            <a:ln>
              <a:noFill/>
            </a:ln>
            <a:effectLst>
              <a:outerShdw blurRad="533400" dist="533400" dir="13500000" sx="98000" sy="98000" algn="br" rotWithShape="0">
                <a:schemeClr val="lt1">
                  <a:alpha val="49803"/>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156" name="Google Shape;156;p18"/>
          <p:cNvGrpSpPr/>
          <p:nvPr/>
        </p:nvGrpSpPr>
        <p:grpSpPr>
          <a:xfrm>
            <a:off x="1553798" y="4565521"/>
            <a:ext cx="3821889" cy="1459552"/>
            <a:chOff x="6014324" y="4365175"/>
            <a:chExt cx="3354300" cy="1280983"/>
          </a:xfrm>
        </p:grpSpPr>
        <p:sp>
          <p:nvSpPr>
            <p:cNvPr id="157" name="Google Shape;157;p18"/>
            <p:cNvSpPr txBox="1"/>
            <p:nvPr/>
          </p:nvSpPr>
          <p:spPr>
            <a:xfrm>
              <a:off x="6014324" y="4365175"/>
              <a:ext cx="3354300" cy="29730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sz="1600" b="1">
                  <a:solidFill>
                    <a:srgbClr val="31456A"/>
                  </a:solidFill>
                  <a:latin typeface="Roboto"/>
                  <a:ea typeface="Roboto"/>
                  <a:cs typeface="Roboto"/>
                  <a:sym typeface="Roboto"/>
                </a:rPr>
                <a:t>Personalized Marketing Strategies</a:t>
              </a:r>
              <a:endParaRPr/>
            </a:p>
          </p:txBody>
        </p:sp>
        <p:sp>
          <p:nvSpPr>
            <p:cNvPr id="158" name="Google Shape;158;p18"/>
            <p:cNvSpPr txBox="1"/>
            <p:nvPr/>
          </p:nvSpPr>
          <p:spPr>
            <a:xfrm>
              <a:off x="6014334" y="4704458"/>
              <a:ext cx="3280500" cy="94170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sz="1300">
                  <a:solidFill>
                    <a:srgbClr val="31456A"/>
                  </a:solidFill>
                  <a:latin typeface="Open Sans"/>
                  <a:ea typeface="Open Sans"/>
                  <a:cs typeface="Open Sans"/>
                  <a:sym typeface="Open Sans"/>
                </a:rPr>
                <a:t>Analyze positive reviews to identify common themes or amenities that guests appreciate, enabling the hotel to tailor marketing strategies around these strengths.</a:t>
              </a:r>
              <a:endParaRPr sz="1300"/>
            </a:p>
          </p:txBody>
        </p:sp>
      </p:grpSp>
      <p:sp>
        <p:nvSpPr>
          <p:cNvPr id="159" name="Google Shape;159;p18"/>
          <p:cNvSpPr/>
          <p:nvPr/>
        </p:nvSpPr>
        <p:spPr>
          <a:xfrm>
            <a:off x="5023029" y="4594408"/>
            <a:ext cx="182700" cy="182700"/>
          </a:xfrm>
          <a:prstGeom prst="roundRect">
            <a:avLst>
              <a:gd name="adj" fmla="val 33311"/>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60" name="Google Shape;160;p18"/>
          <p:cNvSpPr/>
          <p:nvPr/>
        </p:nvSpPr>
        <p:spPr>
          <a:xfrm rot="5400000">
            <a:off x="5084052" y="4665122"/>
            <a:ext cx="71403" cy="41255"/>
          </a:xfrm>
          <a:custGeom>
            <a:avLst/>
            <a:gdLst/>
            <a:ahLst/>
            <a:cxnLst/>
            <a:rect l="l" t="t" r="r" b="b"/>
            <a:pathLst>
              <a:path w="397" h="228" extrusionOk="0">
                <a:moveTo>
                  <a:pt x="50" y="220"/>
                </a:moveTo>
                <a:lnTo>
                  <a:pt x="50" y="220"/>
                </a:lnTo>
                <a:cubicBezTo>
                  <a:pt x="198" y="71"/>
                  <a:pt x="198" y="71"/>
                  <a:pt x="198" y="71"/>
                </a:cubicBezTo>
                <a:cubicBezTo>
                  <a:pt x="354" y="220"/>
                  <a:pt x="354" y="220"/>
                  <a:pt x="354" y="220"/>
                </a:cubicBezTo>
                <a:cubicBezTo>
                  <a:pt x="354" y="227"/>
                  <a:pt x="361" y="227"/>
                  <a:pt x="368" y="227"/>
                </a:cubicBezTo>
                <a:cubicBezTo>
                  <a:pt x="389" y="227"/>
                  <a:pt x="396" y="220"/>
                  <a:pt x="396" y="198"/>
                </a:cubicBezTo>
                <a:cubicBezTo>
                  <a:pt x="396" y="191"/>
                  <a:pt x="396" y="184"/>
                  <a:pt x="389" y="184"/>
                </a:cubicBezTo>
                <a:cubicBezTo>
                  <a:pt x="220" y="15"/>
                  <a:pt x="220" y="15"/>
                  <a:pt x="220" y="15"/>
                </a:cubicBezTo>
                <a:cubicBezTo>
                  <a:pt x="213" y="8"/>
                  <a:pt x="205" y="0"/>
                  <a:pt x="198" y="0"/>
                </a:cubicBezTo>
                <a:cubicBezTo>
                  <a:pt x="191" y="0"/>
                  <a:pt x="184" y="8"/>
                  <a:pt x="177" y="15"/>
                </a:cubicBezTo>
                <a:cubicBezTo>
                  <a:pt x="8" y="184"/>
                  <a:pt x="8" y="184"/>
                  <a:pt x="8" y="184"/>
                </a:cubicBezTo>
                <a:cubicBezTo>
                  <a:pt x="8" y="184"/>
                  <a:pt x="0" y="191"/>
                  <a:pt x="0" y="198"/>
                </a:cubicBezTo>
                <a:cubicBezTo>
                  <a:pt x="0" y="220"/>
                  <a:pt x="15" y="227"/>
                  <a:pt x="29" y="227"/>
                </a:cubicBezTo>
                <a:cubicBezTo>
                  <a:pt x="43" y="227"/>
                  <a:pt x="50" y="227"/>
                  <a:pt x="50" y="220"/>
                </a:cubicBezTo>
              </a:path>
            </a:pathLst>
          </a:custGeom>
          <a:solidFill>
            <a:srgbClr val="E0E8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nvGrpSpPr>
          <p:cNvPr id="161" name="Google Shape;161;p18"/>
          <p:cNvGrpSpPr/>
          <p:nvPr/>
        </p:nvGrpSpPr>
        <p:grpSpPr>
          <a:xfrm>
            <a:off x="6206692" y="2302477"/>
            <a:ext cx="4218894" cy="1978903"/>
            <a:chOff x="3090982" y="2173792"/>
            <a:chExt cx="3097800" cy="1535700"/>
          </a:xfrm>
        </p:grpSpPr>
        <p:sp>
          <p:nvSpPr>
            <p:cNvPr id="162" name="Google Shape;162;p18"/>
            <p:cNvSpPr/>
            <p:nvPr/>
          </p:nvSpPr>
          <p:spPr>
            <a:xfrm>
              <a:off x="3090982" y="2173792"/>
              <a:ext cx="3097800" cy="1535700"/>
            </a:xfrm>
            <a:prstGeom prst="roundRect">
              <a:avLst>
                <a:gd name="adj" fmla="val 16667"/>
              </a:avLst>
            </a:prstGeom>
            <a:solidFill>
              <a:srgbClr val="ECF0F3"/>
            </a:solidFill>
            <a:ln>
              <a:noFill/>
            </a:ln>
            <a:effectLst>
              <a:outerShdw blurRad="698500" dist="609600" dir="2700000" sx="96000" sy="96000" algn="br" rotWithShape="0">
                <a:srgbClr val="0C0C0C">
                  <a:alpha val="1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63" name="Google Shape;163;p18"/>
            <p:cNvSpPr/>
            <p:nvPr/>
          </p:nvSpPr>
          <p:spPr>
            <a:xfrm>
              <a:off x="3090982" y="2173792"/>
              <a:ext cx="3097800" cy="1535700"/>
            </a:xfrm>
            <a:prstGeom prst="roundRect">
              <a:avLst>
                <a:gd name="adj" fmla="val 16667"/>
              </a:avLst>
            </a:prstGeom>
            <a:solidFill>
              <a:srgbClr val="ECF0F3"/>
            </a:solidFill>
            <a:ln>
              <a:noFill/>
            </a:ln>
            <a:effectLst>
              <a:outerShdw blurRad="533400" dist="533400" dir="13500000" sx="98000" sy="98000" algn="br" rotWithShape="0">
                <a:schemeClr val="lt1">
                  <a:alpha val="498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164" name="Google Shape;164;p18"/>
          <p:cNvGrpSpPr/>
          <p:nvPr/>
        </p:nvGrpSpPr>
        <p:grpSpPr>
          <a:xfrm>
            <a:off x="6417150" y="2541425"/>
            <a:ext cx="3851400" cy="1487400"/>
            <a:chOff x="3490800" y="2412675"/>
            <a:chExt cx="3851400" cy="1487400"/>
          </a:xfrm>
        </p:grpSpPr>
        <p:sp>
          <p:nvSpPr>
            <p:cNvPr id="165" name="Google Shape;165;p18"/>
            <p:cNvSpPr txBox="1"/>
            <p:nvPr/>
          </p:nvSpPr>
          <p:spPr>
            <a:xfrm>
              <a:off x="3490800" y="2412675"/>
              <a:ext cx="33513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sz="1600" b="1">
                  <a:solidFill>
                    <a:srgbClr val="31456A"/>
                  </a:solidFill>
                  <a:latin typeface="Roboto"/>
                  <a:ea typeface="Roboto"/>
                  <a:cs typeface="Roboto"/>
                  <a:sym typeface="Roboto"/>
                </a:rPr>
                <a:t>Staff Training and Development</a:t>
              </a:r>
              <a:endParaRPr/>
            </a:p>
          </p:txBody>
        </p:sp>
        <p:sp>
          <p:nvSpPr>
            <p:cNvPr id="166" name="Google Shape;166;p18"/>
            <p:cNvSpPr txBox="1"/>
            <p:nvPr/>
          </p:nvSpPr>
          <p:spPr>
            <a:xfrm>
              <a:off x="3490800" y="2751975"/>
              <a:ext cx="3851400" cy="114810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a:solidFill>
                    <a:srgbClr val="31456A"/>
                  </a:solidFill>
                  <a:latin typeface="Open Sans"/>
                  <a:ea typeface="Open Sans"/>
                  <a:cs typeface="Open Sans"/>
                  <a:sym typeface="Open Sans"/>
                </a:rPr>
                <a:t>Use sentiment analysis to pinpoint areas where staff performance is praised or criticized, enabling targeted training and development programs.</a:t>
              </a:r>
              <a:endParaRPr/>
            </a:p>
          </p:txBody>
        </p:sp>
      </p:grpSp>
      <p:sp>
        <p:nvSpPr>
          <p:cNvPr id="167" name="Google Shape;167;p18"/>
          <p:cNvSpPr/>
          <p:nvPr/>
        </p:nvSpPr>
        <p:spPr>
          <a:xfrm>
            <a:off x="9904537" y="2541433"/>
            <a:ext cx="182700" cy="182700"/>
          </a:xfrm>
          <a:prstGeom prst="roundRect">
            <a:avLst>
              <a:gd name="adj" fmla="val 33311"/>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68" name="Google Shape;168;p18"/>
          <p:cNvSpPr/>
          <p:nvPr/>
        </p:nvSpPr>
        <p:spPr>
          <a:xfrm rot="5400000">
            <a:off x="9965561" y="2612147"/>
            <a:ext cx="71403" cy="41255"/>
          </a:xfrm>
          <a:custGeom>
            <a:avLst/>
            <a:gdLst/>
            <a:ahLst/>
            <a:cxnLst/>
            <a:rect l="l" t="t" r="r" b="b"/>
            <a:pathLst>
              <a:path w="397" h="228" extrusionOk="0">
                <a:moveTo>
                  <a:pt x="50" y="220"/>
                </a:moveTo>
                <a:lnTo>
                  <a:pt x="50" y="220"/>
                </a:lnTo>
                <a:cubicBezTo>
                  <a:pt x="198" y="71"/>
                  <a:pt x="198" y="71"/>
                  <a:pt x="198" y="71"/>
                </a:cubicBezTo>
                <a:cubicBezTo>
                  <a:pt x="354" y="220"/>
                  <a:pt x="354" y="220"/>
                  <a:pt x="354" y="220"/>
                </a:cubicBezTo>
                <a:cubicBezTo>
                  <a:pt x="354" y="227"/>
                  <a:pt x="361" y="227"/>
                  <a:pt x="368" y="227"/>
                </a:cubicBezTo>
                <a:cubicBezTo>
                  <a:pt x="389" y="227"/>
                  <a:pt x="396" y="220"/>
                  <a:pt x="396" y="198"/>
                </a:cubicBezTo>
                <a:cubicBezTo>
                  <a:pt x="396" y="191"/>
                  <a:pt x="396" y="184"/>
                  <a:pt x="389" y="184"/>
                </a:cubicBezTo>
                <a:cubicBezTo>
                  <a:pt x="220" y="15"/>
                  <a:pt x="220" y="15"/>
                  <a:pt x="220" y="15"/>
                </a:cubicBezTo>
                <a:cubicBezTo>
                  <a:pt x="213" y="8"/>
                  <a:pt x="205" y="0"/>
                  <a:pt x="198" y="0"/>
                </a:cubicBezTo>
                <a:cubicBezTo>
                  <a:pt x="191" y="0"/>
                  <a:pt x="184" y="8"/>
                  <a:pt x="177" y="15"/>
                </a:cubicBezTo>
                <a:cubicBezTo>
                  <a:pt x="8" y="184"/>
                  <a:pt x="8" y="184"/>
                  <a:pt x="8" y="184"/>
                </a:cubicBezTo>
                <a:cubicBezTo>
                  <a:pt x="8" y="184"/>
                  <a:pt x="0" y="191"/>
                  <a:pt x="0" y="198"/>
                </a:cubicBezTo>
                <a:cubicBezTo>
                  <a:pt x="0" y="220"/>
                  <a:pt x="15" y="227"/>
                  <a:pt x="29" y="227"/>
                </a:cubicBezTo>
                <a:cubicBezTo>
                  <a:pt x="43" y="227"/>
                  <a:pt x="50" y="227"/>
                  <a:pt x="50" y="220"/>
                </a:cubicBezTo>
              </a:path>
            </a:pathLst>
          </a:custGeom>
          <a:solidFill>
            <a:srgbClr val="E0E8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nvGrpSpPr>
          <p:cNvPr id="169" name="Google Shape;169;p18"/>
          <p:cNvGrpSpPr/>
          <p:nvPr/>
        </p:nvGrpSpPr>
        <p:grpSpPr>
          <a:xfrm>
            <a:off x="6984110" y="4532096"/>
            <a:ext cx="4218894" cy="2022210"/>
            <a:chOff x="5803915" y="4126283"/>
            <a:chExt cx="3097800" cy="1535700"/>
          </a:xfrm>
        </p:grpSpPr>
        <p:sp>
          <p:nvSpPr>
            <p:cNvPr id="170" name="Google Shape;170;p18"/>
            <p:cNvSpPr/>
            <p:nvPr/>
          </p:nvSpPr>
          <p:spPr>
            <a:xfrm>
              <a:off x="5803915" y="4126283"/>
              <a:ext cx="3097800" cy="1535700"/>
            </a:xfrm>
            <a:prstGeom prst="roundRect">
              <a:avLst>
                <a:gd name="adj" fmla="val 16667"/>
              </a:avLst>
            </a:prstGeom>
            <a:solidFill>
              <a:srgbClr val="ECF0F3"/>
            </a:solidFill>
            <a:ln>
              <a:noFill/>
            </a:ln>
            <a:effectLst>
              <a:outerShdw blurRad="698500" dist="609600" dir="2700000" sx="96000" sy="96000" algn="br" rotWithShape="0">
                <a:srgbClr val="0C0C0C">
                  <a:alpha val="1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71" name="Google Shape;171;p18"/>
            <p:cNvSpPr/>
            <p:nvPr/>
          </p:nvSpPr>
          <p:spPr>
            <a:xfrm>
              <a:off x="5803915" y="4126283"/>
              <a:ext cx="3097800" cy="1535700"/>
            </a:xfrm>
            <a:prstGeom prst="roundRect">
              <a:avLst>
                <a:gd name="adj" fmla="val 16667"/>
              </a:avLst>
            </a:prstGeom>
            <a:solidFill>
              <a:srgbClr val="ECF0F3"/>
            </a:solidFill>
            <a:ln>
              <a:noFill/>
            </a:ln>
            <a:effectLst>
              <a:outerShdw blurRad="533400" dist="533400" dir="13500000" sx="98000" sy="98000" algn="br" rotWithShape="0">
                <a:schemeClr val="lt1">
                  <a:alpha val="498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172" name="Google Shape;172;p18"/>
          <p:cNvGrpSpPr/>
          <p:nvPr/>
        </p:nvGrpSpPr>
        <p:grpSpPr>
          <a:xfrm>
            <a:off x="7223289" y="4804471"/>
            <a:ext cx="3821889" cy="1199427"/>
            <a:chOff x="6014324" y="4365175"/>
            <a:chExt cx="3354300" cy="1052683"/>
          </a:xfrm>
        </p:grpSpPr>
        <p:sp>
          <p:nvSpPr>
            <p:cNvPr id="173" name="Google Shape;173;p18"/>
            <p:cNvSpPr txBox="1"/>
            <p:nvPr/>
          </p:nvSpPr>
          <p:spPr>
            <a:xfrm>
              <a:off x="6014324" y="4365175"/>
              <a:ext cx="3354300" cy="29730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sz="1600" b="1">
                  <a:solidFill>
                    <a:srgbClr val="31456A"/>
                  </a:solidFill>
                  <a:latin typeface="Roboto"/>
                  <a:ea typeface="Roboto"/>
                  <a:cs typeface="Roboto"/>
                  <a:sym typeface="Roboto"/>
                </a:rPr>
                <a:t>Operational Improvements</a:t>
              </a:r>
              <a:endParaRPr/>
            </a:p>
          </p:txBody>
        </p:sp>
        <p:sp>
          <p:nvSpPr>
            <p:cNvPr id="174" name="Google Shape;174;p18"/>
            <p:cNvSpPr txBox="1"/>
            <p:nvPr/>
          </p:nvSpPr>
          <p:spPr>
            <a:xfrm>
              <a:off x="6014334" y="4704458"/>
              <a:ext cx="3280500" cy="71340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sz="1300">
                  <a:solidFill>
                    <a:srgbClr val="31456A"/>
                  </a:solidFill>
                  <a:latin typeface="Open Sans"/>
                  <a:ea typeface="Open Sans"/>
                  <a:cs typeface="Open Sans"/>
                  <a:sym typeface="Open Sans"/>
                </a:rPr>
                <a:t>Detect recurring complaints in reviews (e.g., slow check-in process, noisy rooms) and use this data to make operational improvements.</a:t>
              </a:r>
              <a:endParaRPr sz="1300"/>
            </a:p>
          </p:txBody>
        </p:sp>
      </p:grpSp>
      <p:sp>
        <p:nvSpPr>
          <p:cNvPr id="175" name="Google Shape;175;p18"/>
          <p:cNvSpPr/>
          <p:nvPr/>
        </p:nvSpPr>
        <p:spPr>
          <a:xfrm>
            <a:off x="10692520" y="4833358"/>
            <a:ext cx="182700" cy="182700"/>
          </a:xfrm>
          <a:prstGeom prst="roundRect">
            <a:avLst>
              <a:gd name="adj" fmla="val 33311"/>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76" name="Google Shape;176;p18"/>
          <p:cNvSpPr/>
          <p:nvPr/>
        </p:nvSpPr>
        <p:spPr>
          <a:xfrm rot="5400000">
            <a:off x="10753543" y="4904072"/>
            <a:ext cx="71403" cy="41255"/>
          </a:xfrm>
          <a:custGeom>
            <a:avLst/>
            <a:gdLst/>
            <a:ahLst/>
            <a:cxnLst/>
            <a:rect l="l" t="t" r="r" b="b"/>
            <a:pathLst>
              <a:path w="397" h="228" extrusionOk="0">
                <a:moveTo>
                  <a:pt x="50" y="220"/>
                </a:moveTo>
                <a:lnTo>
                  <a:pt x="50" y="220"/>
                </a:lnTo>
                <a:cubicBezTo>
                  <a:pt x="198" y="71"/>
                  <a:pt x="198" y="71"/>
                  <a:pt x="198" y="71"/>
                </a:cubicBezTo>
                <a:cubicBezTo>
                  <a:pt x="354" y="220"/>
                  <a:pt x="354" y="220"/>
                  <a:pt x="354" y="220"/>
                </a:cubicBezTo>
                <a:cubicBezTo>
                  <a:pt x="354" y="227"/>
                  <a:pt x="361" y="227"/>
                  <a:pt x="368" y="227"/>
                </a:cubicBezTo>
                <a:cubicBezTo>
                  <a:pt x="389" y="227"/>
                  <a:pt x="396" y="220"/>
                  <a:pt x="396" y="198"/>
                </a:cubicBezTo>
                <a:cubicBezTo>
                  <a:pt x="396" y="191"/>
                  <a:pt x="396" y="184"/>
                  <a:pt x="389" y="184"/>
                </a:cubicBezTo>
                <a:cubicBezTo>
                  <a:pt x="220" y="15"/>
                  <a:pt x="220" y="15"/>
                  <a:pt x="220" y="15"/>
                </a:cubicBezTo>
                <a:cubicBezTo>
                  <a:pt x="213" y="8"/>
                  <a:pt x="205" y="0"/>
                  <a:pt x="198" y="0"/>
                </a:cubicBezTo>
                <a:cubicBezTo>
                  <a:pt x="191" y="0"/>
                  <a:pt x="184" y="8"/>
                  <a:pt x="177" y="15"/>
                </a:cubicBezTo>
                <a:cubicBezTo>
                  <a:pt x="8" y="184"/>
                  <a:pt x="8" y="184"/>
                  <a:pt x="8" y="184"/>
                </a:cubicBezTo>
                <a:cubicBezTo>
                  <a:pt x="8" y="184"/>
                  <a:pt x="0" y="191"/>
                  <a:pt x="0" y="198"/>
                </a:cubicBezTo>
                <a:cubicBezTo>
                  <a:pt x="0" y="220"/>
                  <a:pt x="15" y="227"/>
                  <a:pt x="29" y="227"/>
                </a:cubicBezTo>
                <a:cubicBezTo>
                  <a:pt x="43" y="227"/>
                  <a:pt x="50" y="227"/>
                  <a:pt x="50" y="220"/>
                </a:cubicBezTo>
              </a:path>
            </a:pathLst>
          </a:custGeom>
          <a:solidFill>
            <a:srgbClr val="E0E8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p19"/>
          <p:cNvPicPr preferRelativeResize="0"/>
          <p:nvPr/>
        </p:nvPicPr>
        <p:blipFill>
          <a:blip r:embed="rId3">
            <a:alphaModFix/>
          </a:blip>
          <a:stretch>
            <a:fillRect/>
          </a:stretch>
        </p:blipFill>
        <p:spPr>
          <a:xfrm>
            <a:off x="8415763" y="6371750"/>
            <a:ext cx="3800475" cy="457200"/>
          </a:xfrm>
          <a:prstGeom prst="rect">
            <a:avLst/>
          </a:prstGeom>
          <a:noFill/>
          <a:ln>
            <a:noFill/>
          </a:ln>
        </p:spPr>
      </p:pic>
      <p:pic>
        <p:nvPicPr>
          <p:cNvPr id="182" name="Google Shape;182;p19"/>
          <p:cNvPicPr preferRelativeResize="0"/>
          <p:nvPr/>
        </p:nvPicPr>
        <p:blipFill>
          <a:blip r:embed="rId4">
            <a:alphaModFix/>
          </a:blip>
          <a:stretch>
            <a:fillRect/>
          </a:stretch>
        </p:blipFill>
        <p:spPr>
          <a:xfrm>
            <a:off x="1" y="6165850"/>
            <a:ext cx="2829850" cy="609600"/>
          </a:xfrm>
          <a:prstGeom prst="rect">
            <a:avLst/>
          </a:prstGeom>
          <a:noFill/>
          <a:ln>
            <a:noFill/>
          </a:ln>
        </p:spPr>
      </p:pic>
      <p:sp>
        <p:nvSpPr>
          <p:cNvPr id="183" name="Google Shape;183;p19"/>
          <p:cNvSpPr txBox="1"/>
          <p:nvPr/>
        </p:nvSpPr>
        <p:spPr>
          <a:xfrm>
            <a:off x="7271050" y="692150"/>
            <a:ext cx="4851600" cy="785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500" b="1">
                <a:solidFill>
                  <a:srgbClr val="2C4166"/>
                </a:solidFill>
                <a:latin typeface="Roboto"/>
                <a:ea typeface="Roboto"/>
                <a:cs typeface="Roboto"/>
                <a:sym typeface="Roboto"/>
              </a:rPr>
              <a:t>Project </a:t>
            </a:r>
            <a:r>
              <a:rPr lang="en-US" sz="4500">
                <a:solidFill>
                  <a:srgbClr val="2C4166"/>
                </a:solidFill>
                <a:latin typeface="Roboto"/>
                <a:ea typeface="Roboto"/>
                <a:cs typeface="Roboto"/>
                <a:sym typeface="Roboto"/>
              </a:rPr>
              <a:t>Overview</a:t>
            </a:r>
            <a:endParaRPr sz="4500"/>
          </a:p>
        </p:txBody>
      </p:sp>
      <p:sp>
        <p:nvSpPr>
          <p:cNvPr id="184" name="Google Shape;184;p19"/>
          <p:cNvSpPr/>
          <p:nvPr/>
        </p:nvSpPr>
        <p:spPr>
          <a:xfrm>
            <a:off x="11043875" y="1528975"/>
            <a:ext cx="89700" cy="897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85" name="Google Shape;185;p19"/>
          <p:cNvSpPr/>
          <p:nvPr/>
        </p:nvSpPr>
        <p:spPr>
          <a:xfrm>
            <a:off x="11281137" y="1528975"/>
            <a:ext cx="89700" cy="89700"/>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86" name="Google Shape;186;p19"/>
          <p:cNvSpPr/>
          <p:nvPr/>
        </p:nvSpPr>
        <p:spPr>
          <a:xfrm>
            <a:off x="11518398" y="1528975"/>
            <a:ext cx="89700" cy="89700"/>
          </a:xfrm>
          <a:prstGeom prst="roundRect">
            <a:avLst>
              <a:gd name="adj" fmla="val 1666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pic>
        <p:nvPicPr>
          <p:cNvPr id="187" name="Google Shape;187;p19"/>
          <p:cNvPicPr preferRelativeResize="0">
            <a:picLocks noGrp="1"/>
          </p:cNvPicPr>
          <p:nvPr>
            <p:ph type="pic" idx="2"/>
          </p:nvPr>
        </p:nvPicPr>
        <p:blipFill rotWithShape="1">
          <a:blip r:embed="rId5">
            <a:alphaModFix/>
          </a:blip>
          <a:srcRect/>
          <a:stretch/>
        </p:blipFill>
        <p:spPr>
          <a:xfrm>
            <a:off x="0" y="-10500"/>
            <a:ext cx="7322476" cy="6868502"/>
          </a:xfrm>
          <a:prstGeom prst="rect">
            <a:avLst/>
          </a:prstGeom>
          <a:solidFill>
            <a:srgbClr val="D8D8D8">
              <a:alpha val="9803"/>
            </a:srgbClr>
          </a:solidFill>
          <a:ln>
            <a:noFill/>
          </a:ln>
        </p:spPr>
      </p:pic>
      <p:sp>
        <p:nvSpPr>
          <p:cNvPr id="188" name="Google Shape;188;p19"/>
          <p:cNvSpPr txBox="1"/>
          <p:nvPr/>
        </p:nvSpPr>
        <p:spPr>
          <a:xfrm>
            <a:off x="7271050" y="1918375"/>
            <a:ext cx="4851600" cy="44676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1800" b="1" dirty="0">
                <a:solidFill>
                  <a:schemeClr val="dk1"/>
                </a:solidFill>
              </a:rPr>
              <a:t>Process Flow:</a:t>
            </a:r>
            <a:endParaRPr sz="1800" b="1" dirty="0">
              <a:solidFill>
                <a:schemeClr val="dk1"/>
              </a:solidFill>
            </a:endParaRPr>
          </a:p>
          <a:p>
            <a:pPr marL="457200" lvl="0" indent="-342900" algn="l" rtl="0">
              <a:lnSpc>
                <a:spcPct val="115000"/>
              </a:lnSpc>
              <a:spcBef>
                <a:spcPts val="1200"/>
              </a:spcBef>
              <a:spcAft>
                <a:spcPts val="0"/>
              </a:spcAft>
              <a:buClr>
                <a:schemeClr val="dk1"/>
              </a:buClr>
              <a:buSzPts val="1800"/>
              <a:buAutoNum type="arabicPeriod"/>
            </a:pPr>
            <a:r>
              <a:rPr lang="en-US" sz="1800" b="1" dirty="0">
                <a:solidFill>
                  <a:schemeClr val="dk1"/>
                </a:solidFill>
              </a:rPr>
              <a:t>Frontend:</a:t>
            </a:r>
            <a:r>
              <a:rPr lang="en-US" sz="1800" dirty="0">
                <a:solidFill>
                  <a:schemeClr val="dk1"/>
                </a:solidFill>
              </a:rPr>
              <a:t> The user submits data through the interface.</a:t>
            </a:r>
            <a:endParaRPr sz="1800" dirty="0">
              <a:solidFill>
                <a:schemeClr val="dk1"/>
              </a:solidFill>
            </a:endParaRPr>
          </a:p>
          <a:p>
            <a:pPr marL="457200" lvl="0" indent="-342900" algn="l" rtl="0">
              <a:lnSpc>
                <a:spcPct val="115000"/>
              </a:lnSpc>
              <a:spcBef>
                <a:spcPts val="0"/>
              </a:spcBef>
              <a:spcAft>
                <a:spcPts val="0"/>
              </a:spcAft>
              <a:buClr>
                <a:schemeClr val="dk1"/>
              </a:buClr>
              <a:buSzPts val="1800"/>
              <a:buAutoNum type="arabicPeriod"/>
            </a:pPr>
            <a:r>
              <a:rPr lang="en-US" sz="1800" b="1" dirty="0">
                <a:solidFill>
                  <a:schemeClr val="dk1"/>
                </a:solidFill>
              </a:rPr>
              <a:t>API:</a:t>
            </a:r>
            <a:r>
              <a:rPr lang="en-US" sz="1800" dirty="0">
                <a:solidFill>
                  <a:schemeClr val="dk1"/>
                </a:solidFill>
              </a:rPr>
              <a:t> Data is sent to the API, which uses the machine learning models and algorithms to process the data.</a:t>
            </a:r>
            <a:endParaRPr sz="1800" dirty="0">
              <a:solidFill>
                <a:schemeClr val="dk1"/>
              </a:solidFill>
            </a:endParaRPr>
          </a:p>
          <a:p>
            <a:pPr marL="457200" lvl="0" indent="-342900" algn="l" rtl="0">
              <a:lnSpc>
                <a:spcPct val="115000"/>
              </a:lnSpc>
              <a:spcBef>
                <a:spcPts val="0"/>
              </a:spcBef>
              <a:spcAft>
                <a:spcPts val="0"/>
              </a:spcAft>
              <a:buClr>
                <a:schemeClr val="dk1"/>
              </a:buClr>
              <a:buSzPts val="1800"/>
              <a:buAutoNum type="arabicPeriod"/>
            </a:pPr>
            <a:r>
              <a:rPr lang="en-US" sz="1800" b="1" dirty="0">
                <a:solidFill>
                  <a:schemeClr val="dk1"/>
                </a:solidFill>
              </a:rPr>
              <a:t>Output:</a:t>
            </a:r>
            <a:r>
              <a:rPr lang="en-US" sz="1800" dirty="0">
                <a:solidFill>
                  <a:schemeClr val="dk1"/>
                </a:solidFill>
              </a:rPr>
              <a:t> The API returns the generated result as JSON.</a:t>
            </a:r>
            <a:endParaRPr sz="1800" dirty="0">
              <a:solidFill>
                <a:schemeClr val="dk1"/>
              </a:solidFill>
            </a:endParaRPr>
          </a:p>
          <a:p>
            <a:pPr marL="457200" lvl="0" indent="-342900" algn="l" rtl="0">
              <a:lnSpc>
                <a:spcPct val="115000"/>
              </a:lnSpc>
              <a:spcBef>
                <a:spcPts val="0"/>
              </a:spcBef>
              <a:spcAft>
                <a:spcPts val="0"/>
              </a:spcAft>
              <a:buClr>
                <a:schemeClr val="dk1"/>
              </a:buClr>
              <a:buSzPts val="1800"/>
              <a:buAutoNum type="arabicPeriod"/>
            </a:pPr>
            <a:r>
              <a:rPr lang="en-US" sz="1800" b="1" dirty="0">
                <a:solidFill>
                  <a:schemeClr val="dk1"/>
                </a:solidFill>
              </a:rPr>
              <a:t>Frontend:</a:t>
            </a:r>
            <a:r>
              <a:rPr lang="en-US" sz="1800" dirty="0">
                <a:solidFill>
                  <a:schemeClr val="dk1"/>
                </a:solidFill>
              </a:rPr>
              <a:t> The frontend receives the JSON from the API and displays it on a user-friendly dashboard.</a:t>
            </a:r>
            <a:endParaRPr sz="1800" dirty="0">
              <a:solidFill>
                <a:schemeClr val="dk1"/>
              </a:solidFill>
            </a:endParaRPr>
          </a:p>
          <a:p>
            <a:pPr marL="0" lvl="0" indent="0" algn="l" rtl="0">
              <a:lnSpc>
                <a:spcPct val="115000"/>
              </a:lnSpc>
              <a:spcBef>
                <a:spcPts val="1200"/>
              </a:spcBef>
              <a:spcAft>
                <a:spcPts val="1200"/>
              </a:spcAft>
              <a:buSzPts val="1100"/>
              <a:buNone/>
            </a:pPr>
            <a:r>
              <a:rPr lang="en-US" sz="1700" b="1" dirty="0">
                <a:solidFill>
                  <a:schemeClr val="dk1"/>
                </a:solidFill>
              </a:rPr>
              <a:t>This flow ensures seamless data processing from user input to actionable insights.</a:t>
            </a:r>
            <a:endParaRPr sz="1700" b="1" dirty="0">
              <a:solidFill>
                <a:srgbClr val="2C4166"/>
              </a:solidFill>
              <a:latin typeface="Roboto"/>
              <a:ea typeface="Roboto"/>
              <a:cs typeface="Roboto"/>
              <a:sym typeface="Roboto"/>
            </a:endParaRPr>
          </a:p>
        </p:txBody>
      </p:sp>
      <p:sp>
        <p:nvSpPr>
          <p:cNvPr id="189" name="Google Shape;189;p19"/>
          <p:cNvSpPr/>
          <p:nvPr/>
        </p:nvSpPr>
        <p:spPr>
          <a:xfrm>
            <a:off x="11035331" y="6617616"/>
            <a:ext cx="1005900" cy="89700"/>
          </a:xfrm>
          <a:prstGeom prst="roundRect">
            <a:avLst>
              <a:gd name="adj" fmla="val 50000"/>
            </a:avLst>
          </a:prstGeom>
          <a:gradFill>
            <a:gsLst>
              <a:gs pos="0">
                <a:schemeClr val="accent3"/>
              </a:gs>
              <a:gs pos="16000">
                <a:schemeClr val="accent3"/>
              </a:gs>
              <a:gs pos="84000">
                <a:schemeClr val="accent4"/>
              </a:gs>
              <a:gs pos="100000">
                <a:schemeClr val="accent4"/>
              </a:gs>
            </a:gsLst>
            <a:lin ang="0" scaled="0"/>
          </a:gradFill>
          <a:ln>
            <a:noFill/>
          </a:ln>
          <a:effectLst>
            <a:outerShdw blurRad="190500" dist="114300" dir="2700000" sx="98000" sy="98000" algn="tl" rotWithShape="0">
              <a:srgbClr val="000000">
                <a:alpha val="1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190" name="Google Shape;190;p19"/>
          <p:cNvSpPr/>
          <p:nvPr/>
        </p:nvSpPr>
        <p:spPr>
          <a:xfrm>
            <a:off x="150829" y="150829"/>
            <a:ext cx="1005900" cy="89700"/>
          </a:xfrm>
          <a:prstGeom prst="roundRect">
            <a:avLst>
              <a:gd name="adj" fmla="val 50000"/>
            </a:avLst>
          </a:prstGeom>
          <a:gradFill>
            <a:gsLst>
              <a:gs pos="0">
                <a:schemeClr val="accent5"/>
              </a:gs>
              <a:gs pos="16000">
                <a:schemeClr val="accent5"/>
              </a:gs>
              <a:gs pos="84000">
                <a:schemeClr val="accent6"/>
              </a:gs>
              <a:gs pos="100000">
                <a:schemeClr val="accent6"/>
              </a:gs>
            </a:gsLst>
            <a:lin ang="0" scaled="0"/>
          </a:gradFill>
          <a:ln>
            <a:noFill/>
          </a:ln>
          <a:effectLst>
            <a:outerShdw blurRad="190500" dist="114300" dir="2700000" sx="98000" sy="98000" algn="tl" rotWithShape="0">
              <a:srgbClr val="000000">
                <a:alpha val="1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Tree>
  </p:cSld>
  <p:clrMapOvr>
    <a:masterClrMapping/>
  </p:clrMapOvr>
  <p:transition spd="med">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0"/>
          <p:cNvPicPr preferRelativeResize="0"/>
          <p:nvPr/>
        </p:nvPicPr>
        <p:blipFill>
          <a:blip r:embed="rId3">
            <a:alphaModFix/>
          </a:blip>
          <a:stretch>
            <a:fillRect/>
          </a:stretch>
        </p:blipFill>
        <p:spPr>
          <a:xfrm>
            <a:off x="8391525" y="6068706"/>
            <a:ext cx="3800475" cy="457200"/>
          </a:xfrm>
          <a:prstGeom prst="rect">
            <a:avLst/>
          </a:prstGeom>
          <a:noFill/>
          <a:ln>
            <a:noFill/>
          </a:ln>
        </p:spPr>
      </p:pic>
      <p:pic>
        <p:nvPicPr>
          <p:cNvPr id="196" name="Google Shape;196;p20"/>
          <p:cNvPicPr preferRelativeResize="0"/>
          <p:nvPr/>
        </p:nvPicPr>
        <p:blipFill>
          <a:blip r:embed="rId4">
            <a:alphaModFix/>
          </a:blip>
          <a:stretch>
            <a:fillRect/>
          </a:stretch>
        </p:blipFill>
        <p:spPr>
          <a:xfrm>
            <a:off x="0" y="6305900"/>
            <a:ext cx="3242775" cy="342900"/>
          </a:xfrm>
          <a:prstGeom prst="rect">
            <a:avLst/>
          </a:prstGeom>
          <a:noFill/>
          <a:ln>
            <a:noFill/>
          </a:ln>
        </p:spPr>
      </p:pic>
      <p:sp>
        <p:nvSpPr>
          <p:cNvPr id="197" name="Google Shape;197;p20"/>
          <p:cNvSpPr txBox="1"/>
          <p:nvPr/>
        </p:nvSpPr>
        <p:spPr>
          <a:xfrm>
            <a:off x="2047877" y="848742"/>
            <a:ext cx="8096100" cy="831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800" dirty="0">
                <a:solidFill>
                  <a:srgbClr val="2C4166"/>
                </a:solidFill>
                <a:latin typeface="Roboto"/>
                <a:ea typeface="Roboto"/>
                <a:cs typeface="Roboto"/>
                <a:sym typeface="Roboto"/>
              </a:rPr>
              <a:t>Website</a:t>
            </a:r>
            <a:r>
              <a:rPr lang="en-US" sz="4800" b="1" dirty="0">
                <a:solidFill>
                  <a:srgbClr val="2C4166"/>
                </a:solidFill>
                <a:latin typeface="Roboto"/>
                <a:ea typeface="Roboto"/>
                <a:cs typeface="Roboto"/>
                <a:sym typeface="Roboto"/>
              </a:rPr>
              <a:t> Tech-Stack</a:t>
            </a:r>
            <a:endParaRPr dirty="0"/>
          </a:p>
        </p:txBody>
      </p:sp>
      <p:grpSp>
        <p:nvGrpSpPr>
          <p:cNvPr id="198" name="Google Shape;198;p20"/>
          <p:cNvGrpSpPr/>
          <p:nvPr/>
        </p:nvGrpSpPr>
        <p:grpSpPr>
          <a:xfrm>
            <a:off x="628750" y="2417599"/>
            <a:ext cx="3262789" cy="1704173"/>
            <a:chOff x="4047521" y="2332542"/>
            <a:chExt cx="6600000" cy="3210900"/>
          </a:xfrm>
        </p:grpSpPr>
        <p:sp>
          <p:nvSpPr>
            <p:cNvPr id="199" name="Google Shape;199;p20"/>
            <p:cNvSpPr/>
            <p:nvPr/>
          </p:nvSpPr>
          <p:spPr>
            <a:xfrm>
              <a:off x="4047521" y="2332542"/>
              <a:ext cx="6600000" cy="3210900"/>
            </a:xfrm>
            <a:prstGeom prst="roundRect">
              <a:avLst>
                <a:gd name="adj" fmla="val 7649"/>
              </a:avLst>
            </a:prstGeom>
            <a:solidFill>
              <a:srgbClr val="ECF0F3"/>
            </a:solidFill>
            <a:ln>
              <a:noFill/>
            </a:ln>
            <a:effectLst>
              <a:outerShdw blurRad="571500" dist="393700" dir="2700000" sx="96000" sy="96000" algn="br" rotWithShape="0">
                <a:srgbClr val="0C0C0C">
                  <a:alpha val="1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00" name="Google Shape;200;p20"/>
            <p:cNvSpPr/>
            <p:nvPr/>
          </p:nvSpPr>
          <p:spPr>
            <a:xfrm>
              <a:off x="4047521" y="2332542"/>
              <a:ext cx="6600000" cy="3210900"/>
            </a:xfrm>
            <a:prstGeom prst="roundRect">
              <a:avLst>
                <a:gd name="adj" fmla="val 7649"/>
              </a:avLst>
            </a:prstGeom>
            <a:solidFill>
              <a:srgbClr val="ECF0F3"/>
            </a:solidFill>
            <a:ln>
              <a:noFill/>
            </a:ln>
            <a:effectLst>
              <a:outerShdw blurRad="254000" dist="228600" dir="13500000" sx="98000" sy="98000" algn="br" rotWithShape="0">
                <a:schemeClr val="lt1">
                  <a:alpha val="498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pic>
        <p:nvPicPr>
          <p:cNvPr id="201" name="Google Shape;201;p20"/>
          <p:cNvPicPr preferRelativeResize="0"/>
          <p:nvPr/>
        </p:nvPicPr>
        <p:blipFill rotWithShape="1">
          <a:blip r:embed="rId5">
            <a:alphaModFix/>
          </a:blip>
          <a:srcRect l="15682" t="24725" r="635" b="24730"/>
          <a:stretch/>
        </p:blipFill>
        <p:spPr>
          <a:xfrm>
            <a:off x="758078" y="2552526"/>
            <a:ext cx="2950553" cy="1378421"/>
          </a:xfrm>
          <a:prstGeom prst="rect">
            <a:avLst/>
          </a:prstGeom>
          <a:noFill/>
          <a:ln>
            <a:noFill/>
          </a:ln>
        </p:spPr>
      </p:pic>
      <p:grpSp>
        <p:nvGrpSpPr>
          <p:cNvPr id="202" name="Google Shape;202;p20"/>
          <p:cNvGrpSpPr/>
          <p:nvPr/>
        </p:nvGrpSpPr>
        <p:grpSpPr>
          <a:xfrm>
            <a:off x="8191090" y="4515664"/>
            <a:ext cx="3264699" cy="1705171"/>
            <a:chOff x="4047521" y="2332542"/>
            <a:chExt cx="6600000" cy="3210900"/>
          </a:xfrm>
        </p:grpSpPr>
        <p:sp>
          <p:nvSpPr>
            <p:cNvPr id="203" name="Google Shape;203;p20"/>
            <p:cNvSpPr/>
            <p:nvPr/>
          </p:nvSpPr>
          <p:spPr>
            <a:xfrm>
              <a:off x="4047521" y="2332542"/>
              <a:ext cx="6600000" cy="3210900"/>
            </a:xfrm>
            <a:prstGeom prst="roundRect">
              <a:avLst>
                <a:gd name="adj" fmla="val 7649"/>
              </a:avLst>
            </a:prstGeom>
            <a:solidFill>
              <a:srgbClr val="ECF0F3"/>
            </a:solidFill>
            <a:ln>
              <a:noFill/>
            </a:ln>
            <a:effectLst>
              <a:outerShdw blurRad="571500" dist="393700" dir="2700000" sx="96000" sy="96000" algn="br" rotWithShape="0">
                <a:srgbClr val="0C0C0C">
                  <a:alpha val="1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04" name="Google Shape;204;p20"/>
            <p:cNvSpPr/>
            <p:nvPr/>
          </p:nvSpPr>
          <p:spPr>
            <a:xfrm>
              <a:off x="4047521" y="2332542"/>
              <a:ext cx="6600000" cy="3210900"/>
            </a:xfrm>
            <a:prstGeom prst="roundRect">
              <a:avLst>
                <a:gd name="adj" fmla="val 7649"/>
              </a:avLst>
            </a:prstGeom>
            <a:solidFill>
              <a:srgbClr val="ECF0F3"/>
            </a:solidFill>
            <a:ln>
              <a:noFill/>
            </a:ln>
            <a:effectLst>
              <a:outerShdw blurRad="254000" dist="228600" dir="13500000" sx="98000" sy="98000" algn="br" rotWithShape="0">
                <a:schemeClr val="lt1">
                  <a:alpha val="498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pic>
        <p:nvPicPr>
          <p:cNvPr id="205" name="Google Shape;205;p20"/>
          <p:cNvPicPr preferRelativeResize="0"/>
          <p:nvPr/>
        </p:nvPicPr>
        <p:blipFill rotWithShape="1">
          <a:blip r:embed="rId6">
            <a:alphaModFix/>
          </a:blip>
          <a:srcRect l="19117" t="25414" r="9012" b="25419"/>
          <a:stretch/>
        </p:blipFill>
        <p:spPr>
          <a:xfrm>
            <a:off x="8347299" y="4678635"/>
            <a:ext cx="2952279" cy="1379227"/>
          </a:xfrm>
          <a:prstGeom prst="rect">
            <a:avLst/>
          </a:prstGeom>
          <a:noFill/>
          <a:ln>
            <a:noFill/>
          </a:ln>
        </p:spPr>
      </p:pic>
      <p:pic>
        <p:nvPicPr>
          <p:cNvPr id="206" name="Google Shape;206;p20"/>
          <p:cNvPicPr preferRelativeResize="0">
            <a:picLocks noGrp="1"/>
          </p:cNvPicPr>
          <p:nvPr>
            <p:ph type="pic" idx="2"/>
          </p:nvPr>
        </p:nvPicPr>
        <p:blipFill rotWithShape="1">
          <a:blip r:embed="rId7">
            <a:alphaModFix/>
          </a:blip>
          <a:srcRect/>
          <a:stretch/>
        </p:blipFill>
        <p:spPr>
          <a:xfrm>
            <a:off x="10654056" y="4854573"/>
            <a:ext cx="443505" cy="443505"/>
          </a:xfrm>
          <a:prstGeom prst="rect">
            <a:avLst/>
          </a:prstGeom>
          <a:solidFill>
            <a:srgbClr val="D8D8D8">
              <a:alpha val="9800"/>
            </a:srgbClr>
          </a:solidFill>
          <a:ln>
            <a:noFill/>
          </a:ln>
          <a:effectLst>
            <a:outerShdw blurRad="977900" dist="863600" dir="2700000" sx="93000" sy="93000" algn="tl" rotWithShape="0">
              <a:srgbClr val="000000">
                <a:alpha val="28630"/>
              </a:srgbClr>
            </a:outerShdw>
          </a:effectLst>
        </p:spPr>
      </p:pic>
      <p:pic>
        <p:nvPicPr>
          <p:cNvPr id="207" name="Google Shape;207;p20"/>
          <p:cNvPicPr preferRelativeResize="0">
            <a:picLocks noGrp="1"/>
          </p:cNvPicPr>
          <p:nvPr>
            <p:ph type="pic" idx="3"/>
          </p:nvPr>
        </p:nvPicPr>
        <p:blipFill rotWithShape="1">
          <a:blip r:embed="rId8">
            <a:alphaModFix/>
          </a:blip>
          <a:srcRect t="16524" b="16518"/>
          <a:stretch/>
        </p:blipFill>
        <p:spPr>
          <a:xfrm>
            <a:off x="3002815" y="3595613"/>
            <a:ext cx="250662" cy="250662"/>
          </a:xfrm>
          <a:prstGeom prst="rect">
            <a:avLst/>
          </a:prstGeom>
          <a:solidFill>
            <a:srgbClr val="D8D8D8">
              <a:alpha val="9800"/>
            </a:srgbClr>
          </a:solidFill>
          <a:ln>
            <a:noFill/>
          </a:ln>
          <a:effectLst>
            <a:outerShdw blurRad="977900" dist="863600" dir="2700000" sx="93000" sy="93000" algn="tl" rotWithShape="0">
              <a:srgbClr val="000000">
                <a:alpha val="28630"/>
              </a:srgbClr>
            </a:outerShdw>
          </a:effectLst>
        </p:spPr>
      </p:pic>
      <p:pic>
        <p:nvPicPr>
          <p:cNvPr id="208" name="Google Shape;208;p20"/>
          <p:cNvPicPr preferRelativeResize="0">
            <a:picLocks noGrp="1"/>
          </p:cNvPicPr>
          <p:nvPr>
            <p:ph type="pic" idx="4"/>
          </p:nvPr>
        </p:nvPicPr>
        <p:blipFill rotWithShape="1">
          <a:blip r:embed="rId9">
            <a:alphaModFix/>
          </a:blip>
          <a:srcRect/>
          <a:stretch/>
        </p:blipFill>
        <p:spPr>
          <a:xfrm>
            <a:off x="10769228" y="5522962"/>
            <a:ext cx="264962" cy="264962"/>
          </a:xfrm>
          <a:prstGeom prst="rect">
            <a:avLst/>
          </a:prstGeom>
          <a:solidFill>
            <a:srgbClr val="D8D8D8">
              <a:alpha val="9800"/>
            </a:srgbClr>
          </a:solidFill>
          <a:ln>
            <a:noFill/>
          </a:ln>
          <a:effectLst>
            <a:outerShdw blurRad="977900" dist="863600" dir="2700000" sx="93000" sy="93000" algn="tl" rotWithShape="0">
              <a:srgbClr val="000000">
                <a:alpha val="28630"/>
              </a:srgbClr>
            </a:outerShdw>
          </a:effectLst>
        </p:spPr>
      </p:pic>
      <p:pic>
        <p:nvPicPr>
          <p:cNvPr id="209" name="Google Shape;209;p20"/>
          <p:cNvPicPr preferRelativeResize="0">
            <a:picLocks noGrp="1"/>
          </p:cNvPicPr>
          <p:nvPr>
            <p:ph type="pic" idx="5"/>
          </p:nvPr>
        </p:nvPicPr>
        <p:blipFill rotWithShape="1">
          <a:blip r:embed="rId10">
            <a:alphaModFix/>
          </a:blip>
          <a:srcRect/>
          <a:stretch/>
        </p:blipFill>
        <p:spPr>
          <a:xfrm>
            <a:off x="3002815" y="3116405"/>
            <a:ext cx="250662" cy="250662"/>
          </a:xfrm>
          <a:prstGeom prst="rect">
            <a:avLst/>
          </a:prstGeom>
          <a:solidFill>
            <a:srgbClr val="D8D8D8">
              <a:alpha val="9800"/>
            </a:srgbClr>
          </a:solidFill>
          <a:ln>
            <a:noFill/>
          </a:ln>
          <a:effectLst>
            <a:outerShdw blurRad="977900" dist="863600" dir="2700000" sx="93000" sy="93000" algn="tl" rotWithShape="0">
              <a:srgbClr val="000000">
                <a:alpha val="28630"/>
              </a:srgbClr>
            </a:outerShdw>
          </a:effectLst>
        </p:spPr>
      </p:pic>
      <p:pic>
        <p:nvPicPr>
          <p:cNvPr id="210" name="Google Shape;210;p20"/>
          <p:cNvPicPr preferRelativeResize="0">
            <a:picLocks noGrp="1"/>
          </p:cNvPicPr>
          <p:nvPr>
            <p:ph type="pic" idx="6"/>
          </p:nvPr>
        </p:nvPicPr>
        <p:blipFill rotWithShape="1">
          <a:blip r:embed="rId11">
            <a:alphaModFix/>
          </a:blip>
          <a:srcRect/>
          <a:stretch/>
        </p:blipFill>
        <p:spPr>
          <a:xfrm>
            <a:off x="3002815" y="2653715"/>
            <a:ext cx="250662" cy="250662"/>
          </a:xfrm>
          <a:prstGeom prst="rect">
            <a:avLst/>
          </a:prstGeom>
          <a:solidFill>
            <a:srgbClr val="D8D8D8">
              <a:alpha val="9800"/>
            </a:srgbClr>
          </a:solidFill>
          <a:ln>
            <a:noFill/>
          </a:ln>
          <a:effectLst>
            <a:outerShdw blurRad="977900" dist="863600" dir="2700000" sx="93000" sy="93000" algn="tl" rotWithShape="0">
              <a:srgbClr val="000000">
                <a:alpha val="28630"/>
              </a:srgbClr>
            </a:outerShdw>
          </a:effectLst>
        </p:spPr>
      </p:pic>
      <p:sp>
        <p:nvSpPr>
          <p:cNvPr id="211" name="Google Shape;211;p20"/>
          <p:cNvSpPr/>
          <p:nvPr/>
        </p:nvSpPr>
        <p:spPr>
          <a:xfrm>
            <a:off x="1661946" y="6617616"/>
            <a:ext cx="9144000" cy="89700"/>
          </a:xfrm>
          <a:prstGeom prst="roundRect">
            <a:avLst>
              <a:gd name="adj" fmla="val 50000"/>
            </a:avLst>
          </a:prstGeom>
          <a:gradFill>
            <a:gsLst>
              <a:gs pos="0">
                <a:schemeClr val="accent1"/>
              </a:gs>
              <a:gs pos="16000">
                <a:schemeClr val="accent1"/>
              </a:gs>
              <a:gs pos="84000">
                <a:schemeClr val="accent2"/>
              </a:gs>
              <a:gs pos="100000">
                <a:schemeClr val="accent2"/>
              </a:gs>
            </a:gsLst>
            <a:lin ang="0" scaled="0"/>
          </a:gradFill>
          <a:ln>
            <a:noFill/>
          </a:ln>
          <a:effectLst>
            <a:outerShdw blurRad="190500" dist="114300" dir="2700000" sx="98000" sy="98000" algn="tl" rotWithShape="0">
              <a:srgbClr val="000000">
                <a:alpha val="1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212" name="Google Shape;212;p20"/>
          <p:cNvSpPr/>
          <p:nvPr/>
        </p:nvSpPr>
        <p:spPr>
          <a:xfrm>
            <a:off x="11035331" y="6617616"/>
            <a:ext cx="1005900" cy="89700"/>
          </a:xfrm>
          <a:prstGeom prst="roundRect">
            <a:avLst>
              <a:gd name="adj" fmla="val 50000"/>
            </a:avLst>
          </a:prstGeom>
          <a:gradFill>
            <a:gsLst>
              <a:gs pos="0">
                <a:schemeClr val="accent3"/>
              </a:gs>
              <a:gs pos="16000">
                <a:schemeClr val="accent3"/>
              </a:gs>
              <a:gs pos="84000">
                <a:schemeClr val="accent4"/>
              </a:gs>
              <a:gs pos="100000">
                <a:schemeClr val="accent4"/>
              </a:gs>
            </a:gsLst>
            <a:lin ang="0" scaled="0"/>
          </a:gradFill>
          <a:ln>
            <a:noFill/>
          </a:ln>
          <a:effectLst>
            <a:outerShdw blurRad="190500" dist="114300" dir="2700000" sx="98000" sy="98000" algn="tl" rotWithShape="0">
              <a:srgbClr val="000000">
                <a:alpha val="1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213" name="Google Shape;213;p20"/>
          <p:cNvSpPr/>
          <p:nvPr/>
        </p:nvSpPr>
        <p:spPr>
          <a:xfrm>
            <a:off x="150829" y="150829"/>
            <a:ext cx="1005900" cy="89700"/>
          </a:xfrm>
          <a:prstGeom prst="roundRect">
            <a:avLst>
              <a:gd name="adj" fmla="val 50000"/>
            </a:avLst>
          </a:prstGeom>
          <a:gradFill>
            <a:gsLst>
              <a:gs pos="0">
                <a:schemeClr val="accent5"/>
              </a:gs>
              <a:gs pos="16000">
                <a:schemeClr val="accent5"/>
              </a:gs>
              <a:gs pos="84000">
                <a:schemeClr val="accent6"/>
              </a:gs>
              <a:gs pos="100000">
                <a:schemeClr val="accent6"/>
              </a:gs>
            </a:gsLst>
            <a:lin ang="0" scaled="0"/>
          </a:gradFill>
          <a:ln>
            <a:noFill/>
          </a:ln>
          <a:effectLst>
            <a:outerShdw blurRad="190500" dist="114300" dir="2700000" sx="98000" sy="98000" algn="tl" rotWithShape="0">
              <a:srgbClr val="000000">
                <a:alpha val="1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grpSp>
        <p:nvGrpSpPr>
          <p:cNvPr id="217" name="Google Shape;217;p20"/>
          <p:cNvGrpSpPr/>
          <p:nvPr/>
        </p:nvGrpSpPr>
        <p:grpSpPr>
          <a:xfrm rot="5236390">
            <a:off x="10571720" y="-880041"/>
            <a:ext cx="2460398" cy="2460398"/>
            <a:chOff x="2260702" y="2232128"/>
            <a:chExt cx="2393700" cy="2393700"/>
          </a:xfrm>
        </p:grpSpPr>
        <p:sp>
          <p:nvSpPr>
            <p:cNvPr id="218" name="Google Shape;218;p20"/>
            <p:cNvSpPr/>
            <p:nvPr/>
          </p:nvSpPr>
          <p:spPr>
            <a:xfrm>
              <a:off x="2260702" y="2232128"/>
              <a:ext cx="2393700" cy="2393700"/>
            </a:xfrm>
            <a:prstGeom prst="roundRect">
              <a:avLst>
                <a:gd name="adj" fmla="val 16667"/>
              </a:avLst>
            </a:prstGeom>
            <a:solidFill>
              <a:srgbClr val="ECF0F3"/>
            </a:solidFill>
            <a:ln>
              <a:noFill/>
            </a:ln>
            <a:effectLst>
              <a:outerShdw blurRad="571500" dist="393700" dir="2700000" sx="96000" sy="96000" algn="br" rotWithShape="0">
                <a:srgbClr val="0C0C0C">
                  <a:alpha val="1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19" name="Google Shape;219;p20"/>
            <p:cNvSpPr/>
            <p:nvPr/>
          </p:nvSpPr>
          <p:spPr>
            <a:xfrm>
              <a:off x="2260702" y="2232128"/>
              <a:ext cx="2393700" cy="2393700"/>
            </a:xfrm>
            <a:prstGeom prst="roundRect">
              <a:avLst>
                <a:gd name="adj" fmla="val 16667"/>
              </a:avLst>
            </a:prstGeom>
            <a:solidFill>
              <a:srgbClr val="ECF0F3"/>
            </a:solidFill>
            <a:ln>
              <a:noFill/>
            </a:ln>
            <a:effectLst>
              <a:outerShdw blurRad="254000" dist="228600" dir="13500000" sx="98000" sy="98000" algn="br" rotWithShape="0">
                <a:schemeClr val="lt1">
                  <a:alpha val="498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220" name="Google Shape;220;p20"/>
          <p:cNvSpPr/>
          <p:nvPr/>
        </p:nvSpPr>
        <p:spPr>
          <a:xfrm>
            <a:off x="5613435" y="1715798"/>
            <a:ext cx="89700" cy="897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21" name="Google Shape;221;p20"/>
          <p:cNvSpPr/>
          <p:nvPr/>
        </p:nvSpPr>
        <p:spPr>
          <a:xfrm>
            <a:off x="5850697" y="1715798"/>
            <a:ext cx="89700" cy="89700"/>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22" name="Google Shape;222;p20"/>
          <p:cNvSpPr/>
          <p:nvPr/>
        </p:nvSpPr>
        <p:spPr>
          <a:xfrm>
            <a:off x="6087958" y="1715798"/>
            <a:ext cx="89700" cy="89700"/>
          </a:xfrm>
          <a:prstGeom prst="roundRect">
            <a:avLst>
              <a:gd name="adj" fmla="val 1666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useBgFill="1">
        <p:nvSpPr>
          <p:cNvPr id="63" name="Rectangle: Rounded Corners 21">
            <a:extLst>
              <a:ext uri="{FF2B5EF4-FFF2-40B4-BE49-F238E27FC236}">
                <a16:creationId xmlns:a16="http://schemas.microsoft.com/office/drawing/2014/main" id="{3FCE131C-A7AB-47F5-A261-C9E128CD46CC}"/>
              </a:ext>
            </a:extLst>
          </p:cNvPr>
          <p:cNvSpPr/>
          <p:nvPr/>
        </p:nvSpPr>
        <p:spPr>
          <a:xfrm>
            <a:off x="4617295" y="2379294"/>
            <a:ext cx="2941326" cy="1683577"/>
          </a:xfrm>
          <a:prstGeom prst="roundRect">
            <a:avLst/>
          </a:prstGeom>
          <a:ln w="6350">
            <a:solidFill>
              <a:srgbClr val="2C4166">
                <a:alpha val="15000"/>
              </a:srgb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62FD0DE5-3204-4AF5-98C4-9352DA9B38AB}"/>
              </a:ext>
            </a:extLst>
          </p:cNvPr>
          <p:cNvGrpSpPr/>
          <p:nvPr/>
        </p:nvGrpSpPr>
        <p:grpSpPr>
          <a:xfrm>
            <a:off x="4828073" y="2594158"/>
            <a:ext cx="2494324" cy="1012281"/>
            <a:chOff x="4836115" y="2462764"/>
            <a:chExt cx="2494324" cy="1012281"/>
          </a:xfrm>
        </p:grpSpPr>
        <p:sp>
          <p:nvSpPr>
            <p:cNvPr id="68" name="TextBox 67">
              <a:extLst>
                <a:ext uri="{FF2B5EF4-FFF2-40B4-BE49-F238E27FC236}">
                  <a16:creationId xmlns:a16="http://schemas.microsoft.com/office/drawing/2014/main" id="{BEB85230-B510-4CAC-82C3-AA8A123E5391}"/>
                </a:ext>
              </a:extLst>
            </p:cNvPr>
            <p:cNvSpPr txBox="1"/>
            <p:nvPr/>
          </p:nvSpPr>
          <p:spPr>
            <a:xfrm>
              <a:off x="4836115" y="2902581"/>
              <a:ext cx="2453169" cy="572464"/>
            </a:xfrm>
            <a:prstGeom prst="rect">
              <a:avLst/>
            </a:prstGeom>
            <a:noFill/>
          </p:spPr>
          <p:txBody>
            <a:bodyPr wrap="square" rtlCol="0">
              <a:spAutoFit/>
            </a:bodyPr>
            <a:lstStyle/>
            <a:p>
              <a:pPr>
                <a:lnSpc>
                  <a:spcPct val="130000"/>
                </a:lnSpc>
                <a:spcBef>
                  <a:spcPts val="1200"/>
                </a:spcBef>
              </a:pPr>
              <a:r>
                <a:rPr lang="en-US" sz="1200" dirty="0">
                  <a:solidFill>
                    <a:schemeClr val="bg2">
                      <a:lumMod val="75000"/>
                    </a:schemeClr>
                  </a:solidFill>
                  <a:ea typeface="Open Sans" panose="020B0606030504020204" pitchFamily="34" charset="0"/>
                  <a:cs typeface="Open Sans" panose="020B0606030504020204" pitchFamily="34" charset="0"/>
                </a:rPr>
                <a:t>Enhances code quality and maintainability with static typing.</a:t>
              </a:r>
            </a:p>
          </p:txBody>
        </p:sp>
        <p:sp>
          <p:nvSpPr>
            <p:cNvPr id="69" name="TextBox 68">
              <a:extLst>
                <a:ext uri="{FF2B5EF4-FFF2-40B4-BE49-F238E27FC236}">
                  <a16:creationId xmlns:a16="http://schemas.microsoft.com/office/drawing/2014/main" id="{69847C27-1628-4476-B282-0A9E3AE9BD7C}"/>
                </a:ext>
              </a:extLst>
            </p:cNvPr>
            <p:cNvSpPr txBox="1"/>
            <p:nvPr/>
          </p:nvSpPr>
          <p:spPr>
            <a:xfrm>
              <a:off x="4877270" y="2462764"/>
              <a:ext cx="2453169" cy="400110"/>
            </a:xfrm>
            <a:prstGeom prst="rect">
              <a:avLst/>
            </a:prstGeom>
            <a:noFill/>
          </p:spPr>
          <p:txBody>
            <a:bodyPr wrap="square" rtlCol="0">
              <a:spAutoFit/>
            </a:bodyPr>
            <a:lstStyle/>
            <a:p>
              <a:pPr>
                <a:spcBef>
                  <a:spcPts val="1200"/>
                </a:spcBef>
              </a:pPr>
              <a:r>
                <a:rPr lang="en-US" sz="2000" b="1"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Typescript</a:t>
              </a:r>
            </a:p>
          </p:txBody>
        </p:sp>
      </p:grpSp>
      <p:sp useBgFill="1">
        <p:nvSpPr>
          <p:cNvPr id="90" name="Rectangle: Rounded Corners 21">
            <a:extLst>
              <a:ext uri="{FF2B5EF4-FFF2-40B4-BE49-F238E27FC236}">
                <a16:creationId xmlns:a16="http://schemas.microsoft.com/office/drawing/2014/main" id="{3FCE131C-A7AB-47F5-A261-C9E128CD46CC}"/>
              </a:ext>
            </a:extLst>
          </p:cNvPr>
          <p:cNvSpPr/>
          <p:nvPr/>
        </p:nvSpPr>
        <p:spPr>
          <a:xfrm>
            <a:off x="7864620" y="2379294"/>
            <a:ext cx="2941326" cy="1683577"/>
          </a:xfrm>
          <a:prstGeom prst="roundRect">
            <a:avLst/>
          </a:prstGeom>
          <a:ln w="6350">
            <a:solidFill>
              <a:srgbClr val="2C4166">
                <a:alpha val="15000"/>
              </a:srgb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 name="Group 90">
            <a:extLst>
              <a:ext uri="{FF2B5EF4-FFF2-40B4-BE49-F238E27FC236}">
                <a16:creationId xmlns:a16="http://schemas.microsoft.com/office/drawing/2014/main" id="{62FD0DE5-3204-4AF5-98C4-9352DA9B38AB}"/>
              </a:ext>
            </a:extLst>
          </p:cNvPr>
          <p:cNvGrpSpPr/>
          <p:nvPr/>
        </p:nvGrpSpPr>
        <p:grpSpPr>
          <a:xfrm>
            <a:off x="8080815" y="2594158"/>
            <a:ext cx="2488907" cy="1234147"/>
            <a:chOff x="4841532" y="2462764"/>
            <a:chExt cx="2488907" cy="1234147"/>
          </a:xfrm>
        </p:grpSpPr>
        <p:sp>
          <p:nvSpPr>
            <p:cNvPr id="92" name="TextBox 91">
              <a:extLst>
                <a:ext uri="{FF2B5EF4-FFF2-40B4-BE49-F238E27FC236}">
                  <a16:creationId xmlns:a16="http://schemas.microsoft.com/office/drawing/2014/main" id="{BEB85230-B510-4CAC-82C3-AA8A123E5391}"/>
                </a:ext>
              </a:extLst>
            </p:cNvPr>
            <p:cNvSpPr txBox="1"/>
            <p:nvPr/>
          </p:nvSpPr>
          <p:spPr>
            <a:xfrm>
              <a:off x="4841532" y="2884381"/>
              <a:ext cx="2453169" cy="812530"/>
            </a:xfrm>
            <a:prstGeom prst="rect">
              <a:avLst/>
            </a:prstGeom>
            <a:noFill/>
          </p:spPr>
          <p:txBody>
            <a:bodyPr wrap="square" rtlCol="0">
              <a:spAutoFit/>
            </a:bodyPr>
            <a:lstStyle/>
            <a:p>
              <a:pPr>
                <a:lnSpc>
                  <a:spcPct val="130000"/>
                </a:lnSpc>
                <a:spcBef>
                  <a:spcPts val="1200"/>
                </a:spcBef>
              </a:pPr>
              <a:r>
                <a:rPr lang="en-US" sz="1200" dirty="0">
                  <a:solidFill>
                    <a:schemeClr val="bg2">
                      <a:lumMod val="75000"/>
                    </a:schemeClr>
                  </a:solidFill>
                  <a:ea typeface="Open Sans" panose="020B0606030504020204" pitchFamily="34" charset="0"/>
                  <a:cs typeface="Open Sans" panose="020B0606030504020204" pitchFamily="34" charset="0"/>
                </a:rPr>
                <a:t>A popular framework that simplifies building fast websites with built-in routing features.</a:t>
              </a:r>
            </a:p>
          </p:txBody>
        </p:sp>
        <p:sp>
          <p:nvSpPr>
            <p:cNvPr id="93" name="TextBox 92">
              <a:extLst>
                <a:ext uri="{FF2B5EF4-FFF2-40B4-BE49-F238E27FC236}">
                  <a16:creationId xmlns:a16="http://schemas.microsoft.com/office/drawing/2014/main" id="{69847C27-1628-4476-B282-0A9E3AE9BD7C}"/>
                </a:ext>
              </a:extLst>
            </p:cNvPr>
            <p:cNvSpPr txBox="1"/>
            <p:nvPr/>
          </p:nvSpPr>
          <p:spPr>
            <a:xfrm>
              <a:off x="4877270" y="2462764"/>
              <a:ext cx="2453169" cy="400110"/>
            </a:xfrm>
            <a:prstGeom prst="rect">
              <a:avLst/>
            </a:prstGeom>
            <a:noFill/>
          </p:spPr>
          <p:txBody>
            <a:bodyPr wrap="square" rtlCol="0">
              <a:spAutoFit/>
            </a:bodyPr>
            <a:lstStyle/>
            <a:p>
              <a:pPr>
                <a:spcBef>
                  <a:spcPts val="1200"/>
                </a:spcBef>
              </a:pPr>
              <a:r>
                <a:rPr lang="en-US" sz="2000" b="1"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Next.js</a:t>
              </a:r>
            </a:p>
          </p:txBody>
        </p:sp>
      </p:grpSp>
      <p:sp useBgFill="1">
        <p:nvSpPr>
          <p:cNvPr id="111" name="Rectangle: Rounded Corners 21">
            <a:extLst>
              <a:ext uri="{FF2B5EF4-FFF2-40B4-BE49-F238E27FC236}">
                <a16:creationId xmlns:a16="http://schemas.microsoft.com/office/drawing/2014/main" id="{3FCE131C-A7AB-47F5-A261-C9E128CD46CC}"/>
              </a:ext>
            </a:extLst>
          </p:cNvPr>
          <p:cNvSpPr/>
          <p:nvPr/>
        </p:nvSpPr>
        <p:spPr>
          <a:xfrm>
            <a:off x="1364553" y="4514793"/>
            <a:ext cx="2941326" cy="1683577"/>
          </a:xfrm>
          <a:prstGeom prst="roundRect">
            <a:avLst/>
          </a:prstGeom>
          <a:ln w="6350">
            <a:solidFill>
              <a:srgbClr val="2C4166">
                <a:alpha val="15000"/>
              </a:srgb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2" name="Group 111">
            <a:extLst>
              <a:ext uri="{FF2B5EF4-FFF2-40B4-BE49-F238E27FC236}">
                <a16:creationId xmlns:a16="http://schemas.microsoft.com/office/drawing/2014/main" id="{62FD0DE5-3204-4AF5-98C4-9352DA9B38AB}"/>
              </a:ext>
            </a:extLst>
          </p:cNvPr>
          <p:cNvGrpSpPr/>
          <p:nvPr/>
        </p:nvGrpSpPr>
        <p:grpSpPr>
          <a:xfrm>
            <a:off x="1583893" y="4729657"/>
            <a:ext cx="2485762" cy="1420385"/>
            <a:chOff x="4844677" y="2462764"/>
            <a:chExt cx="2485762" cy="1420385"/>
          </a:xfrm>
        </p:grpSpPr>
        <p:sp>
          <p:nvSpPr>
            <p:cNvPr id="113" name="TextBox 112">
              <a:extLst>
                <a:ext uri="{FF2B5EF4-FFF2-40B4-BE49-F238E27FC236}">
                  <a16:creationId xmlns:a16="http://schemas.microsoft.com/office/drawing/2014/main" id="{BEB85230-B510-4CAC-82C3-AA8A123E5391}"/>
                </a:ext>
              </a:extLst>
            </p:cNvPr>
            <p:cNvSpPr txBox="1"/>
            <p:nvPr/>
          </p:nvSpPr>
          <p:spPr>
            <a:xfrm>
              <a:off x="4844677" y="2855495"/>
              <a:ext cx="2453169" cy="1027654"/>
            </a:xfrm>
            <a:prstGeom prst="rect">
              <a:avLst/>
            </a:prstGeom>
            <a:noFill/>
          </p:spPr>
          <p:txBody>
            <a:bodyPr wrap="square" rtlCol="0">
              <a:spAutoFit/>
            </a:bodyPr>
            <a:lstStyle/>
            <a:p>
              <a:pPr>
                <a:lnSpc>
                  <a:spcPct val="130000"/>
                </a:lnSpc>
                <a:spcBef>
                  <a:spcPts val="1200"/>
                </a:spcBef>
              </a:pPr>
              <a:r>
                <a:rPr lang="en-US" sz="1200" dirty="0">
                  <a:solidFill>
                    <a:schemeClr val="bg2">
                      <a:lumMod val="75000"/>
                    </a:schemeClr>
                  </a:solidFill>
                  <a:ea typeface="Open Sans" panose="020B0606030504020204" pitchFamily="34" charset="0"/>
                  <a:cs typeface="Open Sans" panose="020B0606030504020204" pitchFamily="34" charset="0"/>
                </a:rPr>
                <a:t>Easy-to-learn language with extensive libraries that simplify integrating machine learning models into applications.</a:t>
              </a:r>
            </a:p>
          </p:txBody>
        </p:sp>
        <p:sp>
          <p:nvSpPr>
            <p:cNvPr id="114" name="TextBox 113">
              <a:extLst>
                <a:ext uri="{FF2B5EF4-FFF2-40B4-BE49-F238E27FC236}">
                  <a16:creationId xmlns:a16="http://schemas.microsoft.com/office/drawing/2014/main" id="{69847C27-1628-4476-B282-0A9E3AE9BD7C}"/>
                </a:ext>
              </a:extLst>
            </p:cNvPr>
            <p:cNvSpPr txBox="1"/>
            <p:nvPr/>
          </p:nvSpPr>
          <p:spPr>
            <a:xfrm>
              <a:off x="4877270" y="2462764"/>
              <a:ext cx="2453169" cy="400110"/>
            </a:xfrm>
            <a:prstGeom prst="rect">
              <a:avLst/>
            </a:prstGeom>
            <a:noFill/>
          </p:spPr>
          <p:txBody>
            <a:bodyPr wrap="square" rtlCol="0">
              <a:spAutoFit/>
            </a:bodyPr>
            <a:lstStyle/>
            <a:p>
              <a:pPr>
                <a:spcBef>
                  <a:spcPts val="1200"/>
                </a:spcBef>
              </a:pPr>
              <a:r>
                <a:rPr lang="en-US" sz="2000" b="1"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Python</a:t>
              </a:r>
            </a:p>
          </p:txBody>
        </p:sp>
      </p:grpSp>
      <p:sp useBgFill="1">
        <p:nvSpPr>
          <p:cNvPr id="118" name="Rectangle: Rounded Corners 21">
            <a:extLst>
              <a:ext uri="{FF2B5EF4-FFF2-40B4-BE49-F238E27FC236}">
                <a16:creationId xmlns:a16="http://schemas.microsoft.com/office/drawing/2014/main" id="{3FCE131C-A7AB-47F5-A261-C9E128CD46CC}"/>
              </a:ext>
            </a:extLst>
          </p:cNvPr>
          <p:cNvSpPr/>
          <p:nvPr/>
        </p:nvSpPr>
        <p:spPr>
          <a:xfrm>
            <a:off x="4611878" y="4514793"/>
            <a:ext cx="2941326" cy="1683577"/>
          </a:xfrm>
          <a:prstGeom prst="roundRect">
            <a:avLst/>
          </a:prstGeom>
          <a:ln w="6350">
            <a:solidFill>
              <a:srgbClr val="2C4166">
                <a:alpha val="15000"/>
              </a:srgb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9" name="Group 118">
            <a:extLst>
              <a:ext uri="{FF2B5EF4-FFF2-40B4-BE49-F238E27FC236}">
                <a16:creationId xmlns:a16="http://schemas.microsoft.com/office/drawing/2014/main" id="{62FD0DE5-3204-4AF5-98C4-9352DA9B38AB}"/>
              </a:ext>
            </a:extLst>
          </p:cNvPr>
          <p:cNvGrpSpPr/>
          <p:nvPr/>
        </p:nvGrpSpPr>
        <p:grpSpPr>
          <a:xfrm>
            <a:off x="4828073" y="4729657"/>
            <a:ext cx="2488907" cy="1449271"/>
            <a:chOff x="4841532" y="2462764"/>
            <a:chExt cx="2488907" cy="1449271"/>
          </a:xfrm>
        </p:grpSpPr>
        <p:sp>
          <p:nvSpPr>
            <p:cNvPr id="120" name="TextBox 119">
              <a:extLst>
                <a:ext uri="{FF2B5EF4-FFF2-40B4-BE49-F238E27FC236}">
                  <a16:creationId xmlns:a16="http://schemas.microsoft.com/office/drawing/2014/main" id="{BEB85230-B510-4CAC-82C3-AA8A123E5391}"/>
                </a:ext>
              </a:extLst>
            </p:cNvPr>
            <p:cNvSpPr txBox="1"/>
            <p:nvPr/>
          </p:nvSpPr>
          <p:spPr>
            <a:xfrm>
              <a:off x="4841532" y="2884381"/>
              <a:ext cx="2453169" cy="1027654"/>
            </a:xfrm>
            <a:prstGeom prst="rect">
              <a:avLst/>
            </a:prstGeom>
            <a:noFill/>
          </p:spPr>
          <p:txBody>
            <a:bodyPr wrap="square" rtlCol="0">
              <a:spAutoFit/>
            </a:bodyPr>
            <a:lstStyle/>
            <a:p>
              <a:pPr>
                <a:lnSpc>
                  <a:spcPct val="130000"/>
                </a:lnSpc>
                <a:spcBef>
                  <a:spcPts val="1200"/>
                </a:spcBef>
              </a:pPr>
              <a:r>
                <a:rPr lang="en-US" sz="1200" dirty="0">
                  <a:solidFill>
                    <a:schemeClr val="bg2">
                      <a:lumMod val="75000"/>
                    </a:schemeClr>
                  </a:solidFill>
                  <a:ea typeface="Open Sans" panose="020B0606030504020204" pitchFamily="34" charset="0"/>
                  <a:cs typeface="Open Sans" panose="020B0606030504020204" pitchFamily="34" charset="0"/>
                </a:rPr>
                <a:t>High-performance framework for building APIs quickly with minimal setup and modern Python features.</a:t>
              </a:r>
            </a:p>
          </p:txBody>
        </p:sp>
        <p:sp>
          <p:nvSpPr>
            <p:cNvPr id="121" name="TextBox 120">
              <a:extLst>
                <a:ext uri="{FF2B5EF4-FFF2-40B4-BE49-F238E27FC236}">
                  <a16:creationId xmlns:a16="http://schemas.microsoft.com/office/drawing/2014/main" id="{69847C27-1628-4476-B282-0A9E3AE9BD7C}"/>
                </a:ext>
              </a:extLst>
            </p:cNvPr>
            <p:cNvSpPr txBox="1"/>
            <p:nvPr/>
          </p:nvSpPr>
          <p:spPr>
            <a:xfrm>
              <a:off x="4877270" y="2462764"/>
              <a:ext cx="2453169" cy="400110"/>
            </a:xfrm>
            <a:prstGeom prst="rect">
              <a:avLst/>
            </a:prstGeom>
            <a:noFill/>
          </p:spPr>
          <p:txBody>
            <a:bodyPr wrap="square" rtlCol="0">
              <a:spAutoFit/>
            </a:bodyPr>
            <a:lstStyle/>
            <a:p>
              <a:pPr>
                <a:spcBef>
                  <a:spcPts val="1200"/>
                </a:spcBef>
              </a:pPr>
              <a:r>
                <a:rPr lang="en-US" sz="2000" b="1" dirty="0" err="1">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FastAPI</a:t>
              </a:r>
              <a:endParaRPr lang="en-US" sz="2000" b="1"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endParaRPr>
            </a:p>
          </p:txBody>
        </p:sp>
      </p:grpSp>
      <p:cxnSp>
        <p:nvCxnSpPr>
          <p:cNvPr id="125" name="Google Shape;97;p16"/>
          <p:cNvCxnSpPr/>
          <p:nvPr/>
        </p:nvCxnSpPr>
        <p:spPr>
          <a:xfrm>
            <a:off x="3891539" y="3269685"/>
            <a:ext cx="720339" cy="0"/>
          </a:xfrm>
          <a:prstGeom prst="straightConnector1">
            <a:avLst/>
          </a:prstGeom>
          <a:noFill/>
          <a:ln w="12700" cap="flat" cmpd="sng">
            <a:solidFill>
              <a:srgbClr val="2C4166"/>
            </a:solidFill>
            <a:prstDash val="dash"/>
            <a:miter lim="800000"/>
            <a:headEnd type="none" w="sm" len="sm"/>
            <a:tailEnd type="oval" w="med" len="med"/>
          </a:ln>
        </p:spPr>
      </p:cxnSp>
      <p:cxnSp>
        <p:nvCxnSpPr>
          <p:cNvPr id="127" name="Google Shape;97;p16"/>
          <p:cNvCxnSpPr/>
          <p:nvPr/>
        </p:nvCxnSpPr>
        <p:spPr>
          <a:xfrm>
            <a:off x="7553204" y="3221082"/>
            <a:ext cx="321046" cy="145985"/>
          </a:xfrm>
          <a:prstGeom prst="straightConnector1">
            <a:avLst/>
          </a:prstGeom>
          <a:noFill/>
          <a:ln w="12700" cap="flat" cmpd="sng">
            <a:solidFill>
              <a:srgbClr val="2C4166"/>
            </a:solidFill>
            <a:prstDash val="dash"/>
            <a:miter lim="800000"/>
            <a:headEnd type="none" w="sm" len="sm"/>
            <a:tailEnd type="oval" w="med" len="med"/>
          </a:ln>
        </p:spPr>
      </p:cxnSp>
      <p:cxnSp>
        <p:nvCxnSpPr>
          <p:cNvPr id="132" name="Google Shape;97;p16"/>
          <p:cNvCxnSpPr>
            <a:endCxn id="118" idx="3"/>
          </p:cNvCxnSpPr>
          <p:nvPr/>
        </p:nvCxnSpPr>
        <p:spPr>
          <a:xfrm flipH="1">
            <a:off x="7553204" y="5342965"/>
            <a:ext cx="642092" cy="13617"/>
          </a:xfrm>
          <a:prstGeom prst="straightConnector1">
            <a:avLst/>
          </a:prstGeom>
          <a:noFill/>
          <a:ln w="12700" cap="flat" cmpd="sng">
            <a:solidFill>
              <a:srgbClr val="2C4166"/>
            </a:solidFill>
            <a:prstDash val="dash"/>
            <a:miter lim="800000"/>
            <a:headEnd type="none" w="sm" len="sm"/>
            <a:tailEnd type="oval" w="med" len="med"/>
          </a:ln>
        </p:spPr>
      </p:cxnSp>
      <p:cxnSp>
        <p:nvCxnSpPr>
          <p:cNvPr id="152" name="Google Shape;97;p16"/>
          <p:cNvCxnSpPr/>
          <p:nvPr/>
        </p:nvCxnSpPr>
        <p:spPr>
          <a:xfrm flipH="1" flipV="1">
            <a:off x="4325976" y="5232903"/>
            <a:ext cx="274072" cy="123679"/>
          </a:xfrm>
          <a:prstGeom prst="straightConnector1">
            <a:avLst/>
          </a:prstGeom>
          <a:noFill/>
          <a:ln w="12700" cap="flat" cmpd="sng">
            <a:solidFill>
              <a:srgbClr val="2C4166"/>
            </a:solidFill>
            <a:prstDash val="dash"/>
            <a:miter lim="800000"/>
            <a:headEnd type="none" w="sm" len="sm"/>
            <a:tailEnd type="oval" w="med" len="med"/>
          </a:ln>
        </p:spPr>
      </p:cxnSp>
      <p:grpSp>
        <p:nvGrpSpPr>
          <p:cNvPr id="156" name="Group 155">
            <a:extLst>
              <a:ext uri="{FF2B5EF4-FFF2-40B4-BE49-F238E27FC236}">
                <a16:creationId xmlns:a16="http://schemas.microsoft.com/office/drawing/2014/main" id="{55ABE5B7-9028-4204-96D7-DBF6A9269F14}"/>
              </a:ext>
            </a:extLst>
          </p:cNvPr>
          <p:cNvGrpSpPr/>
          <p:nvPr/>
        </p:nvGrpSpPr>
        <p:grpSpPr>
          <a:xfrm>
            <a:off x="7011321" y="3569956"/>
            <a:ext cx="381605" cy="381605"/>
            <a:chOff x="916705" y="4092576"/>
            <a:chExt cx="397510" cy="397510"/>
          </a:xfrm>
        </p:grpSpPr>
        <p:sp>
          <p:nvSpPr>
            <p:cNvPr id="157" name="Rectangle: Rounded Corners 131">
              <a:extLst>
                <a:ext uri="{FF2B5EF4-FFF2-40B4-BE49-F238E27FC236}">
                  <a16:creationId xmlns:a16="http://schemas.microsoft.com/office/drawing/2014/main" id="{9FABF33C-52E2-4B7A-83A5-D882E389D40E}"/>
                </a:ext>
              </a:extLst>
            </p:cNvPr>
            <p:cNvSpPr/>
            <p:nvPr/>
          </p:nvSpPr>
          <p:spPr>
            <a:xfrm>
              <a:off x="916705" y="4092576"/>
              <a:ext cx="397510" cy="397510"/>
            </a:xfrm>
            <a:prstGeom prst="roundRect">
              <a:avLst>
                <a:gd name="adj" fmla="val 29154"/>
              </a:avLst>
            </a:prstGeom>
            <a:solidFill>
              <a:schemeClr val="accent1"/>
            </a:solidFill>
            <a:ln>
              <a:noFill/>
            </a:ln>
            <a:effectLst>
              <a:outerShdw blurRad="508000" dist="228600" dir="2700000" sx="95000" sy="95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682D40A8-51DE-461B-A16C-1951B6E1BC11}"/>
                </a:ext>
              </a:extLst>
            </p:cNvPr>
            <p:cNvSpPr/>
            <p:nvPr/>
          </p:nvSpPr>
          <p:spPr>
            <a:xfrm>
              <a:off x="1002474" y="4178346"/>
              <a:ext cx="225969" cy="225969"/>
            </a:xfrm>
            <a:prstGeom prst="rect">
              <a:avLst/>
            </a:prstGeom>
            <a:blipFill>
              <a:blip r:embed="rId12">
                <a:extLst>
                  <a:ext uri="{BEBA8EAE-BF5A-486C-A8C5-ECC9F3942E4B}">
                    <a14:imgProps xmlns:a14="http://schemas.microsoft.com/office/drawing/2010/main">
                      <a14:imgLayer r:embed="rId13">
                        <a14:imgEffect>
                          <a14:brightnessContrast bright="10000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9" name="Group 158">
            <a:extLst>
              <a:ext uri="{FF2B5EF4-FFF2-40B4-BE49-F238E27FC236}">
                <a16:creationId xmlns:a16="http://schemas.microsoft.com/office/drawing/2014/main" id="{B5AAB5E3-5A40-4BD4-B0EA-206AC383222A}"/>
              </a:ext>
            </a:extLst>
          </p:cNvPr>
          <p:cNvGrpSpPr/>
          <p:nvPr/>
        </p:nvGrpSpPr>
        <p:grpSpPr>
          <a:xfrm>
            <a:off x="10272450" y="3573029"/>
            <a:ext cx="381605" cy="381605"/>
            <a:chOff x="916705" y="4092576"/>
            <a:chExt cx="397510" cy="397510"/>
          </a:xfrm>
        </p:grpSpPr>
        <p:sp>
          <p:nvSpPr>
            <p:cNvPr id="160" name="Rectangle: Rounded Corners 157">
              <a:extLst>
                <a:ext uri="{FF2B5EF4-FFF2-40B4-BE49-F238E27FC236}">
                  <a16:creationId xmlns:a16="http://schemas.microsoft.com/office/drawing/2014/main" id="{ACB29FCD-CC3F-4736-BEE9-4B198A11A7DA}"/>
                </a:ext>
              </a:extLst>
            </p:cNvPr>
            <p:cNvSpPr/>
            <p:nvPr/>
          </p:nvSpPr>
          <p:spPr>
            <a:xfrm>
              <a:off x="916705" y="4092576"/>
              <a:ext cx="397510" cy="397510"/>
            </a:xfrm>
            <a:prstGeom prst="roundRect">
              <a:avLst>
                <a:gd name="adj" fmla="val 29154"/>
              </a:avLst>
            </a:prstGeom>
            <a:solidFill>
              <a:schemeClr val="accent3"/>
            </a:solidFill>
            <a:ln>
              <a:noFill/>
            </a:ln>
            <a:effectLst>
              <a:outerShdw blurRad="508000" dist="228600" dir="2700000" sx="95000" sy="95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2C22943D-6261-4272-8028-F642C8CA3642}"/>
                </a:ext>
              </a:extLst>
            </p:cNvPr>
            <p:cNvSpPr/>
            <p:nvPr/>
          </p:nvSpPr>
          <p:spPr>
            <a:xfrm>
              <a:off x="1002474" y="4178346"/>
              <a:ext cx="225969" cy="225969"/>
            </a:xfrm>
            <a:prstGeom prst="rect">
              <a:avLst/>
            </a:prstGeom>
            <a:blipFill>
              <a:blip r:embed="rId12">
                <a:extLst>
                  <a:ext uri="{BEBA8EAE-BF5A-486C-A8C5-ECC9F3942E4B}">
                    <a14:imgProps xmlns:a14="http://schemas.microsoft.com/office/drawing/2010/main">
                      <a14:imgLayer r:embed="rId13">
                        <a14:imgEffect>
                          <a14:brightnessContrast bright="10000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2" name="Google Shape;353;p23"/>
          <p:cNvGrpSpPr/>
          <p:nvPr/>
        </p:nvGrpSpPr>
        <p:grpSpPr>
          <a:xfrm>
            <a:off x="3743436" y="5699251"/>
            <a:ext cx="385738" cy="385738"/>
            <a:chOff x="916705" y="4092576"/>
            <a:chExt cx="397500" cy="397500"/>
          </a:xfrm>
        </p:grpSpPr>
        <p:sp>
          <p:nvSpPr>
            <p:cNvPr id="163" name="Google Shape;354;p23"/>
            <p:cNvSpPr/>
            <p:nvPr/>
          </p:nvSpPr>
          <p:spPr>
            <a:xfrm>
              <a:off x="916705" y="4092576"/>
              <a:ext cx="397500" cy="397500"/>
            </a:xfrm>
            <a:prstGeom prst="roundRect">
              <a:avLst>
                <a:gd name="adj" fmla="val 29154"/>
              </a:avLst>
            </a:prstGeom>
            <a:solidFill>
              <a:schemeClr val="accent4"/>
            </a:solidFill>
            <a:ln>
              <a:noFill/>
            </a:ln>
            <a:effectLst>
              <a:outerShdw blurRad="508000" dist="228600" dir="2700000" sx="95000" sy="95000" algn="tl" rotWithShape="0">
                <a:srgbClr val="000000">
                  <a:alpha val="2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64" name="Google Shape;355;p23"/>
            <p:cNvSpPr/>
            <p:nvPr/>
          </p:nvSpPr>
          <p:spPr>
            <a:xfrm>
              <a:off x="1002474" y="4178346"/>
              <a:ext cx="225900" cy="225900"/>
            </a:xfrm>
            <a:prstGeom prst="rect">
              <a:avLst/>
            </a:prstGeom>
            <a:blipFill rotWithShape="1">
              <a:blip r:embed="rId14">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165" name="Google Shape;341;p23"/>
          <p:cNvGrpSpPr/>
          <p:nvPr/>
        </p:nvGrpSpPr>
        <p:grpSpPr>
          <a:xfrm>
            <a:off x="7011322" y="5726767"/>
            <a:ext cx="385747" cy="385747"/>
            <a:chOff x="916705" y="4092576"/>
            <a:chExt cx="397510" cy="397510"/>
          </a:xfrm>
        </p:grpSpPr>
        <p:sp>
          <p:nvSpPr>
            <p:cNvPr id="166" name="Google Shape;342;p23"/>
            <p:cNvSpPr/>
            <p:nvPr/>
          </p:nvSpPr>
          <p:spPr>
            <a:xfrm>
              <a:off x="916705" y="4092576"/>
              <a:ext cx="397510" cy="397510"/>
            </a:xfrm>
            <a:prstGeom prst="roundRect">
              <a:avLst>
                <a:gd name="adj" fmla="val 29154"/>
              </a:avLst>
            </a:prstGeom>
            <a:solidFill>
              <a:schemeClr val="accent2"/>
            </a:solidFill>
            <a:ln>
              <a:noFill/>
            </a:ln>
            <a:effectLst>
              <a:outerShdw blurRad="508000" dist="228600" dir="2700000" sx="95000" sy="95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67" name="Google Shape;343;p23"/>
            <p:cNvSpPr/>
            <p:nvPr/>
          </p:nvSpPr>
          <p:spPr>
            <a:xfrm>
              <a:off x="1002474" y="4178346"/>
              <a:ext cx="225969" cy="225969"/>
            </a:xfrm>
            <a:prstGeom prst="rect">
              <a:avLst/>
            </a:prstGeom>
            <a:blipFill rotWithShape="1">
              <a:blip r:embed="rId14">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168" name="Google Shape;217;p20"/>
          <p:cNvGrpSpPr/>
          <p:nvPr/>
        </p:nvGrpSpPr>
        <p:grpSpPr>
          <a:xfrm rot="6852167">
            <a:off x="-1765817" y="5518596"/>
            <a:ext cx="2460398" cy="2460398"/>
            <a:chOff x="2260702" y="2232128"/>
            <a:chExt cx="2393700" cy="2393700"/>
          </a:xfrm>
        </p:grpSpPr>
        <p:sp>
          <p:nvSpPr>
            <p:cNvPr id="169" name="Google Shape;218;p20"/>
            <p:cNvSpPr/>
            <p:nvPr/>
          </p:nvSpPr>
          <p:spPr>
            <a:xfrm>
              <a:off x="2260702" y="2232128"/>
              <a:ext cx="2393700" cy="2393700"/>
            </a:xfrm>
            <a:prstGeom prst="roundRect">
              <a:avLst>
                <a:gd name="adj" fmla="val 16667"/>
              </a:avLst>
            </a:prstGeom>
            <a:solidFill>
              <a:srgbClr val="ECF0F3"/>
            </a:solidFill>
            <a:ln>
              <a:noFill/>
            </a:ln>
            <a:effectLst>
              <a:outerShdw blurRad="571500" dist="393700" dir="2700000" sx="96000" sy="96000" algn="br" rotWithShape="0">
                <a:srgbClr val="0C0C0C">
                  <a:alpha val="1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70" name="Google Shape;219;p20"/>
            <p:cNvSpPr/>
            <p:nvPr/>
          </p:nvSpPr>
          <p:spPr>
            <a:xfrm>
              <a:off x="2260702" y="2232128"/>
              <a:ext cx="2393700" cy="2393700"/>
            </a:xfrm>
            <a:prstGeom prst="roundRect">
              <a:avLst>
                <a:gd name="adj" fmla="val 16667"/>
              </a:avLst>
            </a:prstGeom>
            <a:solidFill>
              <a:srgbClr val="ECF0F3"/>
            </a:solidFill>
            <a:ln>
              <a:noFill/>
            </a:ln>
            <a:effectLst>
              <a:outerShdw blurRad="254000" dist="228600" dir="13500000" sx="98000" sy="98000" algn="br" rotWithShape="0">
                <a:schemeClr val="lt1">
                  <a:alpha val="498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par>
                                <p:cTn id="8" presetID="42" presetClass="path" presetSubtype="0" decel="100000" fill="hold" grpId="1" nodeType="withEffect">
                                  <p:stCondLst>
                                    <p:cond delay="500"/>
                                  </p:stCondLst>
                                  <p:childTnLst>
                                    <p:animMotion origin="layout" path="M -3.54167E-6 -4.44444E-6 L 0.01237 0.02848 " pathEditMode="relative" rAng="0" ptsTypes="AA">
                                      <p:cBhvr>
                                        <p:cTn id="9" dur="1000" spd="-100000" fill="hold"/>
                                        <p:tgtEl>
                                          <p:spTgt spid="63"/>
                                        </p:tgtEl>
                                        <p:attrNameLst>
                                          <p:attrName>ppt_x</p:attrName>
                                          <p:attrName>ppt_y</p:attrName>
                                        </p:attrNameLst>
                                      </p:cBhvr>
                                      <p:rCtr x="612" y="1412"/>
                                    </p:animMotion>
                                  </p:childTnLst>
                                </p:cTn>
                              </p:par>
                              <p:par>
                                <p:cTn id="10" presetID="10" presetClass="entr" presetSubtype="0" fill="hold" nodeType="withEffect">
                                  <p:stCondLst>
                                    <p:cond delay="75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500"/>
                                        <p:tgtEl>
                                          <p:spTgt spid="67"/>
                                        </p:tgtEl>
                                      </p:cBhvr>
                                    </p:animEffect>
                                  </p:childTnLst>
                                </p:cTn>
                              </p:par>
                              <p:par>
                                <p:cTn id="13" presetID="42" presetClass="path" presetSubtype="0" decel="100000" fill="hold" nodeType="withEffect">
                                  <p:stCondLst>
                                    <p:cond delay="750"/>
                                  </p:stCondLst>
                                  <p:childTnLst>
                                    <p:animMotion origin="layout" path="M -3.54167E-6 -4.44444E-6 L 0.01237 0.02848 " pathEditMode="relative" rAng="0" ptsTypes="AA">
                                      <p:cBhvr>
                                        <p:cTn id="14" dur="1000" spd="-100000" fill="hold"/>
                                        <p:tgtEl>
                                          <p:spTgt spid="67"/>
                                        </p:tgtEl>
                                        <p:attrNameLst>
                                          <p:attrName>ppt_x</p:attrName>
                                          <p:attrName>ppt_y</p:attrName>
                                        </p:attrNameLst>
                                      </p:cBhvr>
                                      <p:rCtr x="612" y="1412"/>
                                    </p:animMotion>
                                  </p:childTnLst>
                                </p:cTn>
                              </p:par>
                              <p:par>
                                <p:cTn id="15" presetID="10" presetClass="entr" presetSubtype="0" fill="hold" grpId="0" nodeType="withEffect">
                                  <p:stCondLst>
                                    <p:cond delay="50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childTnLst>
                                </p:cTn>
                              </p:par>
                              <p:par>
                                <p:cTn id="18" presetID="42" presetClass="path" presetSubtype="0" decel="100000" fill="hold" grpId="1" nodeType="withEffect">
                                  <p:stCondLst>
                                    <p:cond delay="500"/>
                                  </p:stCondLst>
                                  <p:childTnLst>
                                    <p:animMotion origin="layout" path="M -3.54167E-6 -4.44444E-6 L 0.01237 0.02848 " pathEditMode="relative" rAng="0" ptsTypes="AA">
                                      <p:cBhvr>
                                        <p:cTn id="19" dur="1000" spd="-100000" fill="hold"/>
                                        <p:tgtEl>
                                          <p:spTgt spid="90"/>
                                        </p:tgtEl>
                                        <p:attrNameLst>
                                          <p:attrName>ppt_x</p:attrName>
                                          <p:attrName>ppt_y</p:attrName>
                                        </p:attrNameLst>
                                      </p:cBhvr>
                                      <p:rCtr x="612" y="1412"/>
                                    </p:animMotion>
                                  </p:childTnLst>
                                </p:cTn>
                              </p:par>
                              <p:par>
                                <p:cTn id="20" presetID="10" presetClass="entr" presetSubtype="0" fill="hold" nodeType="withEffect">
                                  <p:stCondLst>
                                    <p:cond delay="750"/>
                                  </p:stCondLst>
                                  <p:childTnLst>
                                    <p:set>
                                      <p:cBhvr>
                                        <p:cTn id="21" dur="1" fill="hold">
                                          <p:stCondLst>
                                            <p:cond delay="0"/>
                                          </p:stCondLst>
                                        </p:cTn>
                                        <p:tgtEl>
                                          <p:spTgt spid="91"/>
                                        </p:tgtEl>
                                        <p:attrNameLst>
                                          <p:attrName>style.visibility</p:attrName>
                                        </p:attrNameLst>
                                      </p:cBhvr>
                                      <p:to>
                                        <p:strVal val="visible"/>
                                      </p:to>
                                    </p:set>
                                    <p:animEffect transition="in" filter="fade">
                                      <p:cBhvr>
                                        <p:cTn id="22" dur="500"/>
                                        <p:tgtEl>
                                          <p:spTgt spid="91"/>
                                        </p:tgtEl>
                                      </p:cBhvr>
                                    </p:animEffect>
                                  </p:childTnLst>
                                </p:cTn>
                              </p:par>
                              <p:par>
                                <p:cTn id="23" presetID="42" presetClass="path" presetSubtype="0" decel="100000" fill="hold" nodeType="withEffect">
                                  <p:stCondLst>
                                    <p:cond delay="750"/>
                                  </p:stCondLst>
                                  <p:childTnLst>
                                    <p:animMotion origin="layout" path="M -3.54167E-6 -4.44444E-6 L 0.01237 0.02848 " pathEditMode="relative" rAng="0" ptsTypes="AA">
                                      <p:cBhvr>
                                        <p:cTn id="24" dur="1000" spd="-100000" fill="hold"/>
                                        <p:tgtEl>
                                          <p:spTgt spid="91"/>
                                        </p:tgtEl>
                                        <p:attrNameLst>
                                          <p:attrName>ppt_x</p:attrName>
                                          <p:attrName>ppt_y</p:attrName>
                                        </p:attrNameLst>
                                      </p:cBhvr>
                                      <p:rCtr x="612" y="1412"/>
                                    </p:animMotion>
                                  </p:childTnLst>
                                </p:cTn>
                              </p:par>
                              <p:par>
                                <p:cTn id="25" presetID="10" presetClass="entr" presetSubtype="0" fill="hold" grpId="0" nodeType="withEffect">
                                  <p:stCondLst>
                                    <p:cond delay="500"/>
                                  </p:stCondLst>
                                  <p:childTnLst>
                                    <p:set>
                                      <p:cBhvr>
                                        <p:cTn id="26" dur="1" fill="hold">
                                          <p:stCondLst>
                                            <p:cond delay="0"/>
                                          </p:stCondLst>
                                        </p:cTn>
                                        <p:tgtEl>
                                          <p:spTgt spid="111"/>
                                        </p:tgtEl>
                                        <p:attrNameLst>
                                          <p:attrName>style.visibility</p:attrName>
                                        </p:attrNameLst>
                                      </p:cBhvr>
                                      <p:to>
                                        <p:strVal val="visible"/>
                                      </p:to>
                                    </p:set>
                                    <p:animEffect transition="in" filter="fade">
                                      <p:cBhvr>
                                        <p:cTn id="27" dur="500"/>
                                        <p:tgtEl>
                                          <p:spTgt spid="111"/>
                                        </p:tgtEl>
                                      </p:cBhvr>
                                    </p:animEffect>
                                  </p:childTnLst>
                                </p:cTn>
                              </p:par>
                              <p:par>
                                <p:cTn id="28" presetID="42" presetClass="path" presetSubtype="0" decel="100000" fill="hold" grpId="1" nodeType="withEffect">
                                  <p:stCondLst>
                                    <p:cond delay="500"/>
                                  </p:stCondLst>
                                  <p:childTnLst>
                                    <p:animMotion origin="layout" path="M -3.54167E-6 -4.44444E-6 L 0.01237 0.02848 " pathEditMode="relative" rAng="0" ptsTypes="AA">
                                      <p:cBhvr>
                                        <p:cTn id="29" dur="1000" spd="-100000" fill="hold"/>
                                        <p:tgtEl>
                                          <p:spTgt spid="111"/>
                                        </p:tgtEl>
                                        <p:attrNameLst>
                                          <p:attrName>ppt_x</p:attrName>
                                          <p:attrName>ppt_y</p:attrName>
                                        </p:attrNameLst>
                                      </p:cBhvr>
                                      <p:rCtr x="612" y="1412"/>
                                    </p:animMotion>
                                  </p:childTnLst>
                                </p:cTn>
                              </p:par>
                              <p:par>
                                <p:cTn id="30" presetID="10" presetClass="entr" presetSubtype="0" fill="hold" nodeType="withEffect">
                                  <p:stCondLst>
                                    <p:cond delay="750"/>
                                  </p:stCondLst>
                                  <p:childTnLst>
                                    <p:set>
                                      <p:cBhvr>
                                        <p:cTn id="31" dur="1" fill="hold">
                                          <p:stCondLst>
                                            <p:cond delay="0"/>
                                          </p:stCondLst>
                                        </p:cTn>
                                        <p:tgtEl>
                                          <p:spTgt spid="112"/>
                                        </p:tgtEl>
                                        <p:attrNameLst>
                                          <p:attrName>style.visibility</p:attrName>
                                        </p:attrNameLst>
                                      </p:cBhvr>
                                      <p:to>
                                        <p:strVal val="visible"/>
                                      </p:to>
                                    </p:set>
                                    <p:animEffect transition="in" filter="fade">
                                      <p:cBhvr>
                                        <p:cTn id="32" dur="500"/>
                                        <p:tgtEl>
                                          <p:spTgt spid="112"/>
                                        </p:tgtEl>
                                      </p:cBhvr>
                                    </p:animEffect>
                                  </p:childTnLst>
                                </p:cTn>
                              </p:par>
                              <p:par>
                                <p:cTn id="33" presetID="42" presetClass="path" presetSubtype="0" decel="100000" fill="hold" nodeType="withEffect">
                                  <p:stCondLst>
                                    <p:cond delay="750"/>
                                  </p:stCondLst>
                                  <p:childTnLst>
                                    <p:animMotion origin="layout" path="M -3.54167E-6 -4.44444E-6 L 0.01237 0.02848 " pathEditMode="relative" rAng="0" ptsTypes="AA">
                                      <p:cBhvr>
                                        <p:cTn id="34" dur="1000" spd="-100000" fill="hold"/>
                                        <p:tgtEl>
                                          <p:spTgt spid="112"/>
                                        </p:tgtEl>
                                        <p:attrNameLst>
                                          <p:attrName>ppt_x</p:attrName>
                                          <p:attrName>ppt_y</p:attrName>
                                        </p:attrNameLst>
                                      </p:cBhvr>
                                      <p:rCtr x="612" y="1412"/>
                                    </p:animMotion>
                                  </p:childTnLst>
                                </p:cTn>
                              </p:par>
                              <p:par>
                                <p:cTn id="35" presetID="10" presetClass="entr" presetSubtype="0" fill="hold" grpId="0" nodeType="withEffect">
                                  <p:stCondLst>
                                    <p:cond delay="500"/>
                                  </p:stCondLst>
                                  <p:childTnLst>
                                    <p:set>
                                      <p:cBhvr>
                                        <p:cTn id="36" dur="1" fill="hold">
                                          <p:stCondLst>
                                            <p:cond delay="0"/>
                                          </p:stCondLst>
                                        </p:cTn>
                                        <p:tgtEl>
                                          <p:spTgt spid="118"/>
                                        </p:tgtEl>
                                        <p:attrNameLst>
                                          <p:attrName>style.visibility</p:attrName>
                                        </p:attrNameLst>
                                      </p:cBhvr>
                                      <p:to>
                                        <p:strVal val="visible"/>
                                      </p:to>
                                    </p:set>
                                    <p:animEffect transition="in" filter="fade">
                                      <p:cBhvr>
                                        <p:cTn id="37" dur="500"/>
                                        <p:tgtEl>
                                          <p:spTgt spid="118"/>
                                        </p:tgtEl>
                                      </p:cBhvr>
                                    </p:animEffect>
                                  </p:childTnLst>
                                </p:cTn>
                              </p:par>
                              <p:par>
                                <p:cTn id="38" presetID="42" presetClass="path" presetSubtype="0" decel="100000" fill="hold" grpId="1" nodeType="withEffect">
                                  <p:stCondLst>
                                    <p:cond delay="500"/>
                                  </p:stCondLst>
                                  <p:childTnLst>
                                    <p:animMotion origin="layout" path="M -3.54167E-6 -4.44444E-6 L 0.01237 0.02848 " pathEditMode="relative" rAng="0" ptsTypes="AA">
                                      <p:cBhvr>
                                        <p:cTn id="39" dur="1000" spd="-100000" fill="hold"/>
                                        <p:tgtEl>
                                          <p:spTgt spid="118"/>
                                        </p:tgtEl>
                                        <p:attrNameLst>
                                          <p:attrName>ppt_x</p:attrName>
                                          <p:attrName>ppt_y</p:attrName>
                                        </p:attrNameLst>
                                      </p:cBhvr>
                                      <p:rCtr x="612" y="1412"/>
                                    </p:animMotion>
                                  </p:childTnLst>
                                </p:cTn>
                              </p:par>
                              <p:par>
                                <p:cTn id="40" presetID="10" presetClass="entr" presetSubtype="0" fill="hold" nodeType="withEffect">
                                  <p:stCondLst>
                                    <p:cond delay="750"/>
                                  </p:stCondLst>
                                  <p:childTnLst>
                                    <p:set>
                                      <p:cBhvr>
                                        <p:cTn id="41" dur="1" fill="hold">
                                          <p:stCondLst>
                                            <p:cond delay="0"/>
                                          </p:stCondLst>
                                        </p:cTn>
                                        <p:tgtEl>
                                          <p:spTgt spid="119"/>
                                        </p:tgtEl>
                                        <p:attrNameLst>
                                          <p:attrName>style.visibility</p:attrName>
                                        </p:attrNameLst>
                                      </p:cBhvr>
                                      <p:to>
                                        <p:strVal val="visible"/>
                                      </p:to>
                                    </p:set>
                                    <p:animEffect transition="in" filter="fade">
                                      <p:cBhvr>
                                        <p:cTn id="42" dur="500"/>
                                        <p:tgtEl>
                                          <p:spTgt spid="119"/>
                                        </p:tgtEl>
                                      </p:cBhvr>
                                    </p:animEffect>
                                  </p:childTnLst>
                                </p:cTn>
                              </p:par>
                              <p:par>
                                <p:cTn id="43" presetID="42" presetClass="path" presetSubtype="0" decel="100000" fill="hold" nodeType="withEffect">
                                  <p:stCondLst>
                                    <p:cond delay="750"/>
                                  </p:stCondLst>
                                  <p:childTnLst>
                                    <p:animMotion origin="layout" path="M -3.54167E-6 -4.44444E-6 L 0.01237 0.02848 " pathEditMode="relative" rAng="0" ptsTypes="AA">
                                      <p:cBhvr>
                                        <p:cTn id="44" dur="1000" spd="-100000" fill="hold"/>
                                        <p:tgtEl>
                                          <p:spTgt spid="119"/>
                                        </p:tgtEl>
                                        <p:attrNameLst>
                                          <p:attrName>ppt_x</p:attrName>
                                          <p:attrName>ppt_y</p:attrName>
                                        </p:attrNameLst>
                                      </p:cBhvr>
                                      <p:rCtr x="612" y="1412"/>
                                    </p:animMotion>
                                  </p:childTnLst>
                                </p:cTn>
                              </p:par>
                              <p:par>
                                <p:cTn id="45" presetID="10" presetClass="entr" presetSubtype="0" fill="hold" nodeType="withEffect">
                                  <p:stCondLst>
                                    <p:cond delay="500"/>
                                  </p:stCondLst>
                                  <p:childTnLst>
                                    <p:set>
                                      <p:cBhvr>
                                        <p:cTn id="46" dur="1" fill="hold">
                                          <p:stCondLst>
                                            <p:cond delay="0"/>
                                          </p:stCondLst>
                                        </p:cTn>
                                        <p:tgtEl>
                                          <p:spTgt spid="156"/>
                                        </p:tgtEl>
                                        <p:attrNameLst>
                                          <p:attrName>style.visibility</p:attrName>
                                        </p:attrNameLst>
                                      </p:cBhvr>
                                      <p:to>
                                        <p:strVal val="visible"/>
                                      </p:to>
                                    </p:set>
                                    <p:animEffect transition="in" filter="fade">
                                      <p:cBhvr>
                                        <p:cTn id="47" dur="500"/>
                                        <p:tgtEl>
                                          <p:spTgt spid="156"/>
                                        </p:tgtEl>
                                      </p:cBhvr>
                                    </p:animEffect>
                                  </p:childTnLst>
                                </p:cTn>
                              </p:par>
                              <p:par>
                                <p:cTn id="48" presetID="42" presetClass="path" presetSubtype="0" decel="100000" fill="hold" nodeType="withEffect">
                                  <p:stCondLst>
                                    <p:cond delay="500"/>
                                  </p:stCondLst>
                                  <p:childTnLst>
                                    <p:animMotion origin="layout" path="M -3.54167E-6 -4.44444E-6 L 0.01237 0.02848 " pathEditMode="relative" rAng="0" ptsTypes="AA">
                                      <p:cBhvr>
                                        <p:cTn id="49" dur="1000" spd="-100000" fill="hold"/>
                                        <p:tgtEl>
                                          <p:spTgt spid="156"/>
                                        </p:tgtEl>
                                        <p:attrNameLst>
                                          <p:attrName>ppt_x</p:attrName>
                                          <p:attrName>ppt_y</p:attrName>
                                        </p:attrNameLst>
                                      </p:cBhvr>
                                      <p:rCtr x="612" y="1412"/>
                                    </p:animMotion>
                                  </p:childTnLst>
                                </p:cTn>
                              </p:par>
                              <p:par>
                                <p:cTn id="50" presetID="10" presetClass="entr" presetSubtype="0" fill="hold" nodeType="withEffect">
                                  <p:stCondLst>
                                    <p:cond delay="1000"/>
                                  </p:stCondLst>
                                  <p:childTnLst>
                                    <p:set>
                                      <p:cBhvr>
                                        <p:cTn id="51" dur="1" fill="hold">
                                          <p:stCondLst>
                                            <p:cond delay="0"/>
                                          </p:stCondLst>
                                        </p:cTn>
                                        <p:tgtEl>
                                          <p:spTgt spid="159"/>
                                        </p:tgtEl>
                                        <p:attrNameLst>
                                          <p:attrName>style.visibility</p:attrName>
                                        </p:attrNameLst>
                                      </p:cBhvr>
                                      <p:to>
                                        <p:strVal val="visible"/>
                                      </p:to>
                                    </p:set>
                                    <p:animEffect transition="in" filter="fade">
                                      <p:cBhvr>
                                        <p:cTn id="52" dur="500"/>
                                        <p:tgtEl>
                                          <p:spTgt spid="159"/>
                                        </p:tgtEl>
                                      </p:cBhvr>
                                    </p:animEffect>
                                  </p:childTnLst>
                                </p:cTn>
                              </p:par>
                              <p:par>
                                <p:cTn id="53" presetID="42" presetClass="path" presetSubtype="0" decel="100000" fill="hold" nodeType="withEffect">
                                  <p:stCondLst>
                                    <p:cond delay="1000"/>
                                  </p:stCondLst>
                                  <p:childTnLst>
                                    <p:animMotion origin="layout" path="M -3.54167E-6 -4.44444E-6 L 0.01237 0.02848 " pathEditMode="relative" rAng="0" ptsTypes="AA">
                                      <p:cBhvr>
                                        <p:cTn id="54" dur="1000" spd="-100000" fill="hold"/>
                                        <p:tgtEl>
                                          <p:spTgt spid="159"/>
                                        </p:tgtEl>
                                        <p:attrNameLst>
                                          <p:attrName>ppt_x</p:attrName>
                                          <p:attrName>ppt_y</p:attrName>
                                        </p:attrNameLst>
                                      </p:cBhvr>
                                      <p:rCtr x="612" y="14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3" grpId="1" animBg="1"/>
      <p:bldP spid="90" grpId="0" animBg="1"/>
      <p:bldP spid="90" grpId="1" animBg="1"/>
      <p:bldP spid="111" grpId="0" animBg="1"/>
      <p:bldP spid="111" grpId="1" animBg="1"/>
      <p:bldP spid="118" grpId="0" animBg="1"/>
      <p:bldP spid="118"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191735" y="6068692"/>
            <a:ext cx="1000265" cy="752580"/>
          </a:xfrm>
          <a:prstGeom prst="rect">
            <a:avLst/>
          </a:prstGeom>
        </p:spPr>
      </p:pic>
      <p:pic>
        <p:nvPicPr>
          <p:cNvPr id="227" name="Google Shape;227;p21"/>
          <p:cNvPicPr preferRelativeResize="0"/>
          <p:nvPr/>
        </p:nvPicPr>
        <p:blipFill>
          <a:blip r:embed="rId4">
            <a:alphaModFix/>
          </a:blip>
          <a:stretch>
            <a:fillRect/>
          </a:stretch>
        </p:blipFill>
        <p:spPr>
          <a:xfrm>
            <a:off x="9525" y="6389925"/>
            <a:ext cx="2985600" cy="468075"/>
          </a:xfrm>
          <a:prstGeom prst="rect">
            <a:avLst/>
          </a:prstGeom>
          <a:noFill/>
          <a:ln>
            <a:noFill/>
          </a:ln>
        </p:spPr>
      </p:pic>
      <p:grpSp>
        <p:nvGrpSpPr>
          <p:cNvPr id="228" name="Google Shape;228;p21"/>
          <p:cNvGrpSpPr/>
          <p:nvPr/>
        </p:nvGrpSpPr>
        <p:grpSpPr>
          <a:xfrm>
            <a:off x="580347" y="1564713"/>
            <a:ext cx="11159882" cy="4452008"/>
            <a:chOff x="3132317" y="-2328794"/>
            <a:chExt cx="2243869" cy="3086100"/>
          </a:xfrm>
        </p:grpSpPr>
        <p:sp>
          <p:nvSpPr>
            <p:cNvPr id="229" name="Google Shape;229;p21"/>
            <p:cNvSpPr/>
            <p:nvPr/>
          </p:nvSpPr>
          <p:spPr>
            <a:xfrm>
              <a:off x="3132317" y="-2328794"/>
              <a:ext cx="2243869" cy="3086100"/>
            </a:xfrm>
            <a:prstGeom prst="roundRect">
              <a:avLst>
                <a:gd name="adj" fmla="val 7623"/>
              </a:avLst>
            </a:prstGeom>
            <a:solidFill>
              <a:srgbClr val="ECF0F3"/>
            </a:solidFill>
            <a:ln>
              <a:noFill/>
            </a:ln>
            <a:effectLst>
              <a:outerShdw blurRad="406400" dist="228600" dir="2700000" sx="96000" sy="96000" algn="br" rotWithShape="0">
                <a:srgbClr val="0C0C0C">
                  <a:alpha val="1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30" name="Google Shape;230;p21"/>
            <p:cNvSpPr/>
            <p:nvPr/>
          </p:nvSpPr>
          <p:spPr>
            <a:xfrm>
              <a:off x="3132317" y="-2328794"/>
              <a:ext cx="2243869" cy="3086100"/>
            </a:xfrm>
            <a:prstGeom prst="roundRect">
              <a:avLst>
                <a:gd name="adj" fmla="val 7623"/>
              </a:avLst>
            </a:prstGeom>
            <a:solidFill>
              <a:srgbClr val="ECF0F3"/>
            </a:solidFill>
            <a:ln>
              <a:noFill/>
            </a:ln>
            <a:effectLst>
              <a:outerShdw blurRad="254000" dist="190500" dir="13500000" sx="98000" sy="98000" algn="br" rotWithShape="0">
                <a:schemeClr val="lt1">
                  <a:alpha val="49803"/>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231" name="Google Shape;231;p21"/>
          <p:cNvSpPr txBox="1"/>
          <p:nvPr/>
        </p:nvSpPr>
        <p:spPr>
          <a:xfrm>
            <a:off x="2047876" y="489525"/>
            <a:ext cx="8096100" cy="831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800" b="1">
                <a:solidFill>
                  <a:srgbClr val="2C4166"/>
                </a:solidFill>
                <a:latin typeface="Roboto"/>
                <a:ea typeface="Roboto"/>
                <a:cs typeface="Roboto"/>
                <a:sym typeface="Roboto"/>
              </a:rPr>
              <a:t>Machine Learning workflow</a:t>
            </a:r>
            <a:endParaRPr/>
          </a:p>
        </p:txBody>
      </p:sp>
      <p:sp>
        <p:nvSpPr>
          <p:cNvPr id="232" name="Google Shape;232;p21"/>
          <p:cNvSpPr/>
          <p:nvPr/>
        </p:nvSpPr>
        <p:spPr>
          <a:xfrm>
            <a:off x="5806280" y="1362978"/>
            <a:ext cx="89700" cy="897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33" name="Google Shape;233;p21"/>
          <p:cNvSpPr/>
          <p:nvPr/>
        </p:nvSpPr>
        <p:spPr>
          <a:xfrm>
            <a:off x="6043542" y="1362978"/>
            <a:ext cx="89700" cy="89700"/>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34" name="Google Shape;234;p21"/>
          <p:cNvSpPr/>
          <p:nvPr/>
        </p:nvSpPr>
        <p:spPr>
          <a:xfrm>
            <a:off x="6280803" y="1362978"/>
            <a:ext cx="89700" cy="89700"/>
          </a:xfrm>
          <a:prstGeom prst="roundRect">
            <a:avLst>
              <a:gd name="adj" fmla="val 1666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nvGrpSpPr>
          <p:cNvPr id="235" name="Google Shape;235;p21"/>
          <p:cNvGrpSpPr/>
          <p:nvPr/>
        </p:nvGrpSpPr>
        <p:grpSpPr>
          <a:xfrm>
            <a:off x="1240350" y="5610112"/>
            <a:ext cx="1969459" cy="960296"/>
            <a:chOff x="2780119" y="-935911"/>
            <a:chExt cx="1634270" cy="809625"/>
          </a:xfrm>
        </p:grpSpPr>
        <p:sp>
          <p:nvSpPr>
            <p:cNvPr id="236" name="Google Shape;236;p21"/>
            <p:cNvSpPr/>
            <p:nvPr/>
          </p:nvSpPr>
          <p:spPr>
            <a:xfrm>
              <a:off x="2780119" y="-935911"/>
              <a:ext cx="1634270" cy="809625"/>
            </a:xfrm>
            <a:prstGeom prst="roundRect">
              <a:avLst>
                <a:gd name="adj" fmla="val 19975"/>
              </a:avLst>
            </a:prstGeom>
            <a:solidFill>
              <a:srgbClr val="ECF0F3"/>
            </a:solidFill>
            <a:ln>
              <a:noFill/>
            </a:ln>
            <a:effectLst>
              <a:outerShdw blurRad="406400" dist="228600" dir="2700000" sx="96000" sy="96000" algn="br" rotWithShape="0">
                <a:srgbClr val="0C0C0C">
                  <a:alpha val="1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37" name="Google Shape;237;p21"/>
            <p:cNvSpPr/>
            <p:nvPr/>
          </p:nvSpPr>
          <p:spPr>
            <a:xfrm>
              <a:off x="2780119" y="-935911"/>
              <a:ext cx="1634270" cy="809625"/>
            </a:xfrm>
            <a:prstGeom prst="roundRect">
              <a:avLst>
                <a:gd name="adj" fmla="val 19975"/>
              </a:avLst>
            </a:prstGeom>
            <a:solidFill>
              <a:srgbClr val="ECF0F3"/>
            </a:solidFill>
            <a:ln>
              <a:noFill/>
            </a:ln>
            <a:effectLst>
              <a:outerShdw blurRad="254000" dist="190500" dir="13500000" sx="98000" sy="98000" algn="br" rotWithShape="0">
                <a:schemeClr val="lt1">
                  <a:alpha val="49803"/>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238" name="Google Shape;238;p21"/>
          <p:cNvSpPr txBox="1"/>
          <p:nvPr/>
        </p:nvSpPr>
        <p:spPr>
          <a:xfrm>
            <a:off x="1293361" y="5865306"/>
            <a:ext cx="1863300"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b="1" dirty="0">
                <a:solidFill>
                  <a:srgbClr val="2C4166"/>
                </a:solidFill>
                <a:latin typeface="Roboto"/>
                <a:ea typeface="Roboto"/>
                <a:cs typeface="Roboto"/>
                <a:sym typeface="Roboto"/>
              </a:rPr>
              <a:t>Machine Learning Algorithms</a:t>
            </a:r>
            <a:endParaRPr dirty="0"/>
          </a:p>
        </p:txBody>
      </p:sp>
      <p:pic>
        <p:nvPicPr>
          <p:cNvPr id="239" name="Google Shape;239;p21"/>
          <p:cNvPicPr preferRelativeResize="0">
            <a:picLocks noGrp="1"/>
          </p:cNvPicPr>
          <p:nvPr>
            <p:ph type="pic" idx="2"/>
          </p:nvPr>
        </p:nvPicPr>
        <p:blipFill rotWithShape="1">
          <a:blip r:embed="rId5">
            <a:alphaModFix/>
          </a:blip>
          <a:srcRect l="5404" r="5404"/>
          <a:stretch/>
        </p:blipFill>
        <p:spPr>
          <a:xfrm>
            <a:off x="266075" y="1452675"/>
            <a:ext cx="11474100" cy="4547700"/>
          </a:xfrm>
          <a:prstGeom prst="roundRect">
            <a:avLst>
              <a:gd name="adj" fmla="val 7945"/>
            </a:avLst>
          </a:prstGeom>
          <a:solidFill>
            <a:srgbClr val="D8D8D8">
              <a:alpha val="9803"/>
            </a:srgbClr>
          </a:solidFill>
          <a:ln>
            <a:noFill/>
          </a:ln>
          <a:effectLst>
            <a:outerShdw blurRad="977900" dist="838200" dir="2700000" sx="93000" sy="93000" algn="tl" rotWithShape="0">
              <a:srgbClr val="000000">
                <a:alpha val="24705"/>
              </a:srgbClr>
            </a:outerShdw>
          </a:effectLst>
        </p:spPr>
      </p:pic>
      <p:grpSp>
        <p:nvGrpSpPr>
          <p:cNvPr id="25" name="Google Shape;235;p21"/>
          <p:cNvGrpSpPr/>
          <p:nvPr/>
        </p:nvGrpSpPr>
        <p:grpSpPr>
          <a:xfrm>
            <a:off x="5217606" y="5610112"/>
            <a:ext cx="1969459" cy="960296"/>
            <a:chOff x="2780119" y="-935911"/>
            <a:chExt cx="1634270" cy="809625"/>
          </a:xfrm>
        </p:grpSpPr>
        <p:sp>
          <p:nvSpPr>
            <p:cNvPr id="26" name="Google Shape;236;p21"/>
            <p:cNvSpPr/>
            <p:nvPr/>
          </p:nvSpPr>
          <p:spPr>
            <a:xfrm>
              <a:off x="2780119" y="-935911"/>
              <a:ext cx="1634270" cy="809625"/>
            </a:xfrm>
            <a:prstGeom prst="roundRect">
              <a:avLst>
                <a:gd name="adj" fmla="val 19975"/>
              </a:avLst>
            </a:prstGeom>
            <a:solidFill>
              <a:srgbClr val="ECF0F3"/>
            </a:solidFill>
            <a:ln>
              <a:noFill/>
            </a:ln>
            <a:effectLst>
              <a:outerShdw blurRad="406400" dist="228600" dir="2700000" sx="96000" sy="96000" algn="br" rotWithShape="0">
                <a:srgbClr val="0C0C0C">
                  <a:alpha val="1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7" name="Google Shape;237;p21"/>
            <p:cNvSpPr/>
            <p:nvPr/>
          </p:nvSpPr>
          <p:spPr>
            <a:xfrm>
              <a:off x="2780119" y="-935911"/>
              <a:ext cx="1634270" cy="809625"/>
            </a:xfrm>
            <a:prstGeom prst="roundRect">
              <a:avLst>
                <a:gd name="adj" fmla="val 19975"/>
              </a:avLst>
            </a:prstGeom>
            <a:solidFill>
              <a:schemeClr val="accent3">
                <a:lumMod val="40000"/>
                <a:lumOff val="60000"/>
              </a:schemeClr>
            </a:solidFill>
            <a:ln>
              <a:noFill/>
            </a:ln>
            <a:effectLst>
              <a:outerShdw blurRad="254000" dist="190500" dir="13500000" sx="98000" sy="98000" algn="br" rotWithShape="0">
                <a:schemeClr val="lt1">
                  <a:alpha val="49803"/>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28" name="Google Shape;238;p21"/>
          <p:cNvSpPr txBox="1"/>
          <p:nvPr/>
        </p:nvSpPr>
        <p:spPr>
          <a:xfrm>
            <a:off x="5279337" y="5936204"/>
            <a:ext cx="1863300" cy="3077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b="1" dirty="0">
                <a:solidFill>
                  <a:srgbClr val="2C4166"/>
                </a:solidFill>
                <a:latin typeface="Roboto"/>
                <a:ea typeface="Roboto"/>
                <a:cs typeface="Roboto"/>
                <a:sym typeface="Roboto"/>
              </a:rPr>
              <a:t>Logistic Regression</a:t>
            </a:r>
            <a:endParaRPr dirty="0"/>
          </a:p>
        </p:txBody>
      </p:sp>
      <p:grpSp>
        <p:nvGrpSpPr>
          <p:cNvPr id="29" name="Google Shape;235;p21"/>
          <p:cNvGrpSpPr/>
          <p:nvPr/>
        </p:nvGrpSpPr>
        <p:grpSpPr>
          <a:xfrm>
            <a:off x="7501337" y="5611962"/>
            <a:ext cx="1969459" cy="960296"/>
            <a:chOff x="2780119" y="-935911"/>
            <a:chExt cx="1634270" cy="809625"/>
          </a:xfrm>
          <a:solidFill>
            <a:schemeClr val="accent2">
              <a:lumMod val="40000"/>
              <a:lumOff val="60000"/>
            </a:schemeClr>
          </a:solidFill>
        </p:grpSpPr>
        <p:sp>
          <p:nvSpPr>
            <p:cNvPr id="30" name="Google Shape;236;p21"/>
            <p:cNvSpPr/>
            <p:nvPr/>
          </p:nvSpPr>
          <p:spPr>
            <a:xfrm>
              <a:off x="2780119" y="-935911"/>
              <a:ext cx="1634270" cy="809625"/>
            </a:xfrm>
            <a:prstGeom prst="roundRect">
              <a:avLst>
                <a:gd name="adj" fmla="val 19975"/>
              </a:avLst>
            </a:prstGeom>
            <a:grpFill/>
            <a:ln>
              <a:noFill/>
            </a:ln>
            <a:effectLst>
              <a:outerShdw blurRad="406400" dist="228600" dir="2700000" sx="96000" sy="96000" algn="br" rotWithShape="0">
                <a:srgbClr val="0C0C0C">
                  <a:alpha val="1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1" name="Google Shape;237;p21"/>
            <p:cNvSpPr/>
            <p:nvPr/>
          </p:nvSpPr>
          <p:spPr>
            <a:xfrm>
              <a:off x="2780119" y="-935911"/>
              <a:ext cx="1634270" cy="809625"/>
            </a:xfrm>
            <a:prstGeom prst="roundRect">
              <a:avLst>
                <a:gd name="adj" fmla="val 19975"/>
              </a:avLst>
            </a:prstGeom>
            <a:grpFill/>
            <a:ln>
              <a:noFill/>
            </a:ln>
            <a:effectLst>
              <a:outerShdw blurRad="254000" dist="190500" dir="13500000" sx="98000" sy="98000" algn="br" rotWithShape="0">
                <a:schemeClr val="lt1">
                  <a:alpha val="49803"/>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32" name="Google Shape;238;p21"/>
          <p:cNvSpPr txBox="1"/>
          <p:nvPr/>
        </p:nvSpPr>
        <p:spPr>
          <a:xfrm>
            <a:off x="7554348" y="5867156"/>
            <a:ext cx="1863300" cy="523180"/>
          </a:xfrm>
          <a:prstGeom prst="rect">
            <a:avLst/>
          </a:prstGeom>
          <a:noFill/>
          <a:ln>
            <a:noFill/>
          </a:ln>
        </p:spPr>
        <p:txBody>
          <a:bodyPr spcFirstLastPara="1" wrap="square" lIns="91425" tIns="45700" rIns="91425" bIns="45700" anchor="t" anchorCtr="0">
            <a:spAutoFit/>
          </a:bodyPr>
          <a:lstStyle/>
          <a:p>
            <a:pPr lvl="0" algn="ctr"/>
            <a:r>
              <a:rPr lang="en-US" b="1" dirty="0">
                <a:solidFill>
                  <a:srgbClr val="2C4166"/>
                </a:solidFill>
                <a:latin typeface="Roboto"/>
                <a:ea typeface="Roboto"/>
                <a:cs typeface="Roboto"/>
                <a:sym typeface="Roboto"/>
              </a:rPr>
              <a:t>Random Forest Classifier</a:t>
            </a:r>
            <a:endParaRPr dirty="0"/>
          </a:p>
        </p:txBody>
      </p:sp>
      <p:grpSp>
        <p:nvGrpSpPr>
          <p:cNvPr id="33" name="Google Shape;235;p21"/>
          <p:cNvGrpSpPr/>
          <p:nvPr/>
        </p:nvGrpSpPr>
        <p:grpSpPr>
          <a:xfrm>
            <a:off x="9785068" y="5609924"/>
            <a:ext cx="1969459" cy="960296"/>
            <a:chOff x="2780119" y="-935911"/>
            <a:chExt cx="1634270" cy="809625"/>
          </a:xfrm>
          <a:solidFill>
            <a:schemeClr val="accent4">
              <a:lumMod val="40000"/>
              <a:lumOff val="60000"/>
            </a:schemeClr>
          </a:solidFill>
        </p:grpSpPr>
        <p:sp>
          <p:nvSpPr>
            <p:cNvPr id="34" name="Google Shape;236;p21"/>
            <p:cNvSpPr/>
            <p:nvPr/>
          </p:nvSpPr>
          <p:spPr>
            <a:xfrm>
              <a:off x="2780119" y="-935911"/>
              <a:ext cx="1634270" cy="809625"/>
            </a:xfrm>
            <a:prstGeom prst="roundRect">
              <a:avLst>
                <a:gd name="adj" fmla="val 19975"/>
              </a:avLst>
            </a:prstGeom>
            <a:grpFill/>
            <a:ln>
              <a:noFill/>
            </a:ln>
            <a:effectLst>
              <a:outerShdw blurRad="406400" dist="228600" dir="2700000" sx="96000" sy="96000" algn="br" rotWithShape="0">
                <a:srgbClr val="0C0C0C">
                  <a:alpha val="1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5" name="Google Shape;237;p21"/>
            <p:cNvSpPr/>
            <p:nvPr/>
          </p:nvSpPr>
          <p:spPr>
            <a:xfrm>
              <a:off x="2780119" y="-935911"/>
              <a:ext cx="1634270" cy="809625"/>
            </a:xfrm>
            <a:prstGeom prst="roundRect">
              <a:avLst>
                <a:gd name="adj" fmla="val 19975"/>
              </a:avLst>
            </a:prstGeom>
            <a:grpFill/>
            <a:ln>
              <a:noFill/>
            </a:ln>
            <a:effectLst>
              <a:outerShdw blurRad="254000" dist="190500" dir="13500000" sx="98000" sy="98000" algn="br" rotWithShape="0">
                <a:schemeClr val="lt1">
                  <a:alpha val="49803"/>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36" name="Google Shape;238;p21"/>
          <p:cNvSpPr txBox="1"/>
          <p:nvPr/>
        </p:nvSpPr>
        <p:spPr>
          <a:xfrm>
            <a:off x="9838079" y="5865118"/>
            <a:ext cx="1863300" cy="523180"/>
          </a:xfrm>
          <a:prstGeom prst="rect">
            <a:avLst/>
          </a:prstGeom>
          <a:noFill/>
          <a:ln>
            <a:noFill/>
          </a:ln>
        </p:spPr>
        <p:txBody>
          <a:bodyPr spcFirstLastPara="1" wrap="square" lIns="91425" tIns="45700" rIns="91425" bIns="45700" anchor="t" anchorCtr="0">
            <a:spAutoFit/>
          </a:bodyPr>
          <a:lstStyle/>
          <a:p>
            <a:pPr lvl="0" algn="ctr"/>
            <a:r>
              <a:rPr lang="en-US" b="1" dirty="0">
                <a:solidFill>
                  <a:srgbClr val="2C4166"/>
                </a:solidFill>
                <a:latin typeface="Roboto"/>
                <a:ea typeface="Roboto"/>
                <a:cs typeface="Roboto"/>
                <a:sym typeface="Roboto"/>
              </a:rPr>
              <a:t>Support Vector Machine (SVM)</a:t>
            </a:r>
            <a:endParaRPr dirty="0"/>
          </a:p>
        </p:txBody>
      </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oogle Shape;308;p23"/>
          <p:cNvGrpSpPr/>
          <p:nvPr/>
        </p:nvGrpSpPr>
        <p:grpSpPr>
          <a:xfrm>
            <a:off x="8197730" y="1294778"/>
            <a:ext cx="3671003" cy="3667839"/>
            <a:chOff x="3095624" y="3067051"/>
            <a:chExt cx="723902" cy="723900"/>
          </a:xfrm>
          <a:solidFill>
            <a:schemeClr val="accent4">
              <a:lumMod val="40000"/>
              <a:lumOff val="60000"/>
            </a:schemeClr>
          </a:solidFill>
        </p:grpSpPr>
        <p:sp>
          <p:nvSpPr>
            <p:cNvPr id="94" name="Google Shape;309;p23"/>
            <p:cNvSpPr/>
            <p:nvPr/>
          </p:nvSpPr>
          <p:spPr>
            <a:xfrm>
              <a:off x="3095624" y="3067051"/>
              <a:ext cx="723902" cy="723900"/>
            </a:xfrm>
            <a:prstGeom prst="roundRect">
              <a:avLst>
                <a:gd name="adj" fmla="val 16667"/>
              </a:avLst>
            </a:prstGeom>
            <a:grpFill/>
            <a:ln>
              <a:noFill/>
            </a:ln>
            <a:effectLst>
              <a:outerShdw blurRad="406400" dist="228600" dir="2700000" sx="96000" sy="96000" algn="br" rotWithShape="0">
                <a:srgbClr val="0C0C0C">
                  <a:alpha val="1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95" name="Google Shape;310;p23"/>
            <p:cNvSpPr/>
            <p:nvPr/>
          </p:nvSpPr>
          <p:spPr>
            <a:xfrm>
              <a:off x="3095624" y="3067051"/>
              <a:ext cx="723902" cy="723900"/>
            </a:xfrm>
            <a:prstGeom prst="roundRect">
              <a:avLst>
                <a:gd name="adj" fmla="val 16667"/>
              </a:avLst>
            </a:prstGeom>
            <a:grpFill/>
            <a:ln>
              <a:noFill/>
            </a:ln>
            <a:effectLst>
              <a:outerShdw blurRad="254000" dist="190500" dir="13500000" sx="98000" sy="98000" algn="br" rotWithShape="0">
                <a:schemeClr val="lt1">
                  <a:alpha val="49803"/>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90" name="Google Shape;308;p23"/>
          <p:cNvGrpSpPr/>
          <p:nvPr/>
        </p:nvGrpSpPr>
        <p:grpSpPr>
          <a:xfrm>
            <a:off x="4293693" y="1294778"/>
            <a:ext cx="3671003" cy="3748508"/>
            <a:chOff x="3095624" y="3067051"/>
            <a:chExt cx="723902" cy="723900"/>
          </a:xfrm>
          <a:solidFill>
            <a:schemeClr val="accent2">
              <a:lumMod val="40000"/>
              <a:lumOff val="60000"/>
            </a:schemeClr>
          </a:solidFill>
        </p:grpSpPr>
        <p:sp>
          <p:nvSpPr>
            <p:cNvPr id="91" name="Google Shape;309;p23"/>
            <p:cNvSpPr/>
            <p:nvPr/>
          </p:nvSpPr>
          <p:spPr>
            <a:xfrm>
              <a:off x="3095624" y="3067051"/>
              <a:ext cx="723902" cy="723900"/>
            </a:xfrm>
            <a:prstGeom prst="roundRect">
              <a:avLst>
                <a:gd name="adj" fmla="val 16667"/>
              </a:avLst>
            </a:prstGeom>
            <a:grpFill/>
            <a:ln>
              <a:noFill/>
            </a:ln>
            <a:effectLst>
              <a:outerShdw blurRad="406400" dist="228600" dir="2700000" sx="96000" sy="96000" algn="br" rotWithShape="0">
                <a:srgbClr val="0C0C0C">
                  <a:alpha val="1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92" name="Google Shape;310;p23"/>
            <p:cNvSpPr/>
            <p:nvPr/>
          </p:nvSpPr>
          <p:spPr>
            <a:xfrm>
              <a:off x="3095624" y="3067051"/>
              <a:ext cx="723902" cy="723900"/>
            </a:xfrm>
            <a:prstGeom prst="roundRect">
              <a:avLst>
                <a:gd name="adj" fmla="val 16667"/>
              </a:avLst>
            </a:prstGeom>
            <a:grpFill/>
            <a:ln>
              <a:noFill/>
            </a:ln>
            <a:effectLst>
              <a:outerShdw blurRad="254000" dist="190500" dir="13500000" sx="98000" sy="98000" algn="br" rotWithShape="0">
                <a:schemeClr val="lt1">
                  <a:alpha val="49803"/>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84" name="Google Shape;308;p23"/>
          <p:cNvGrpSpPr/>
          <p:nvPr/>
        </p:nvGrpSpPr>
        <p:grpSpPr>
          <a:xfrm>
            <a:off x="381001" y="1261001"/>
            <a:ext cx="3671003" cy="3667839"/>
            <a:chOff x="3095624" y="3067051"/>
            <a:chExt cx="723902" cy="723900"/>
          </a:xfrm>
          <a:solidFill>
            <a:schemeClr val="accent3">
              <a:lumMod val="40000"/>
              <a:lumOff val="60000"/>
            </a:schemeClr>
          </a:solidFill>
        </p:grpSpPr>
        <p:sp>
          <p:nvSpPr>
            <p:cNvPr id="85" name="Google Shape;309;p23"/>
            <p:cNvSpPr/>
            <p:nvPr/>
          </p:nvSpPr>
          <p:spPr>
            <a:xfrm>
              <a:off x="3095624" y="3067051"/>
              <a:ext cx="723902" cy="723900"/>
            </a:xfrm>
            <a:prstGeom prst="roundRect">
              <a:avLst>
                <a:gd name="adj" fmla="val 16667"/>
              </a:avLst>
            </a:prstGeom>
            <a:grpFill/>
            <a:ln>
              <a:noFill/>
            </a:ln>
            <a:effectLst>
              <a:outerShdw blurRad="406400" dist="228600" dir="2700000" sx="96000" sy="96000" algn="br" rotWithShape="0">
                <a:srgbClr val="0C0C0C">
                  <a:alpha val="1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86" name="Google Shape;310;p23"/>
            <p:cNvSpPr/>
            <p:nvPr/>
          </p:nvSpPr>
          <p:spPr>
            <a:xfrm>
              <a:off x="3095624" y="3067051"/>
              <a:ext cx="723902" cy="723900"/>
            </a:xfrm>
            <a:prstGeom prst="roundRect">
              <a:avLst>
                <a:gd name="adj" fmla="val 16667"/>
              </a:avLst>
            </a:prstGeom>
            <a:grpFill/>
            <a:ln>
              <a:noFill/>
            </a:ln>
            <a:effectLst>
              <a:outerShdw blurRad="254000" dist="190500" dir="13500000" sx="98000" sy="98000" algn="br" rotWithShape="0">
                <a:schemeClr val="lt1">
                  <a:alpha val="49803"/>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pic>
        <p:nvPicPr>
          <p:cNvPr id="80" name="Picture 79"/>
          <p:cNvPicPr>
            <a:picLocks noChangeAspect="1"/>
          </p:cNvPicPr>
          <p:nvPr/>
        </p:nvPicPr>
        <p:blipFill>
          <a:blip r:embed="rId3"/>
          <a:stretch>
            <a:fillRect/>
          </a:stretch>
        </p:blipFill>
        <p:spPr>
          <a:xfrm>
            <a:off x="9324575" y="6311858"/>
            <a:ext cx="2867425" cy="523948"/>
          </a:xfrm>
          <a:prstGeom prst="rect">
            <a:avLst/>
          </a:prstGeom>
        </p:spPr>
      </p:pic>
      <p:sp>
        <p:nvSpPr>
          <p:cNvPr id="62" name="Rectangle 7">
            <a:extLst>
              <a:ext uri="{FF2B5EF4-FFF2-40B4-BE49-F238E27FC236}">
                <a16:creationId xmlns:a16="http://schemas.microsoft.com/office/drawing/2014/main" id="{BAC4DD60-94D3-4387-963B-EECE1799997A}"/>
              </a:ext>
            </a:extLst>
          </p:cNvPr>
          <p:cNvSpPr>
            <a:spLocks noChangeArrowheads="1"/>
          </p:cNvSpPr>
          <p:nvPr/>
        </p:nvSpPr>
        <p:spPr bwMode="auto">
          <a:xfrm>
            <a:off x="1319521" y="1640894"/>
            <a:ext cx="1738191"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ru-UA" sz="2000" b="1" i="0" u="none" strike="noStrike" kern="1200" cap="none" spc="0" normalizeH="0" baseline="0" noProof="0" dirty="0">
                <a:ln>
                  <a:noFill/>
                </a:ln>
                <a:solidFill>
                  <a:srgbClr val="2C4166"/>
                </a:solidFill>
                <a:effectLst/>
                <a:uLnTx/>
                <a:uFillTx/>
                <a:latin typeface="Roboto" panose="02000000000000000000" pitchFamily="2" charset="0"/>
                <a:ea typeface="Roboto" panose="02000000000000000000" pitchFamily="2" charset="0"/>
                <a:cs typeface="Roboto" panose="02000000000000000000" pitchFamily="2" charset="0"/>
              </a:rPr>
              <a:t>Logistic Regression</a:t>
            </a:r>
            <a:endParaRPr kumimoji="0" lang="ru-UA" altLang="ru-UA" sz="2000" b="0" i="0" u="none" strike="noStrike" kern="1200" cap="none" spc="0" normalizeH="0" baseline="0" noProof="0" dirty="0">
              <a:ln>
                <a:noFill/>
              </a:ln>
              <a:solidFill>
                <a:srgbClr val="2C4166"/>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63" name="Rectangle 8">
            <a:extLst>
              <a:ext uri="{FF2B5EF4-FFF2-40B4-BE49-F238E27FC236}">
                <a16:creationId xmlns:a16="http://schemas.microsoft.com/office/drawing/2014/main" id="{8F1AD608-1DC2-49C3-A67A-97BCEBDFB4EB}"/>
              </a:ext>
            </a:extLst>
          </p:cNvPr>
          <p:cNvSpPr>
            <a:spLocks noChangeArrowheads="1"/>
          </p:cNvSpPr>
          <p:nvPr/>
        </p:nvSpPr>
        <p:spPr bwMode="auto">
          <a:xfrm>
            <a:off x="2890733" y="1607596"/>
            <a:ext cx="85439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ru-UA" altLang="ru-UA" sz="4200" b="1" i="0" u="none" strike="noStrike" kern="1200" cap="none" spc="0" normalizeH="0" baseline="0" noProof="0" dirty="0">
                <a:ln>
                  <a:noFill/>
                </a:ln>
                <a:solidFill>
                  <a:schemeClr val="accent3"/>
                </a:solidFill>
                <a:effectLst/>
                <a:uLnTx/>
                <a:uFillTx/>
                <a:latin typeface="Open Sans Semibold" panose="020B0706030804020204" pitchFamily="34" charset="0"/>
                <a:ea typeface="+mn-ea"/>
                <a:cs typeface="+mn-cs"/>
              </a:rPr>
              <a:t>01</a:t>
            </a:r>
            <a:endParaRPr kumimoji="0" lang="ru-UA" altLang="ru-UA" sz="1800" b="0" i="0" u="none" strike="noStrike" kern="1200" cap="none" spc="0" normalizeH="0" baseline="0" noProof="0" dirty="0">
              <a:ln>
                <a:noFill/>
              </a:ln>
              <a:solidFill>
                <a:schemeClr val="accent3"/>
              </a:solidFill>
              <a:effectLst/>
              <a:uLnTx/>
              <a:uFillTx/>
              <a:ea typeface="+mn-ea"/>
              <a:cs typeface="+mn-cs"/>
            </a:endParaRPr>
          </a:p>
        </p:txBody>
      </p:sp>
      <p:sp>
        <p:nvSpPr>
          <p:cNvPr id="64" name="Rectangle 10">
            <a:extLst>
              <a:ext uri="{FF2B5EF4-FFF2-40B4-BE49-F238E27FC236}">
                <a16:creationId xmlns:a16="http://schemas.microsoft.com/office/drawing/2014/main" id="{68263847-80E2-41D3-BE40-339FE67CE049}"/>
              </a:ext>
            </a:extLst>
          </p:cNvPr>
          <p:cNvSpPr>
            <a:spLocks noChangeArrowheads="1"/>
          </p:cNvSpPr>
          <p:nvPr/>
        </p:nvSpPr>
        <p:spPr bwMode="auto">
          <a:xfrm>
            <a:off x="5377566" y="1495637"/>
            <a:ext cx="143723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buClrTx/>
            </a:pPr>
            <a:r>
              <a:rPr lang="en-US" altLang="ru-UA" sz="2000" b="1" kern="1200" dirty="0">
                <a:solidFill>
                  <a:srgbClr val="2C4166"/>
                </a:solidFill>
                <a:latin typeface="Roboto" panose="02000000000000000000" pitchFamily="2" charset="0"/>
                <a:ea typeface="Roboto" panose="02000000000000000000" pitchFamily="2" charset="0"/>
                <a:cs typeface="Roboto" panose="02000000000000000000" pitchFamily="2" charset="0"/>
              </a:rPr>
              <a:t>Random Forest Classifier</a:t>
            </a:r>
            <a:endParaRPr kumimoji="0" lang="ru-UA" altLang="ru-UA" sz="2000" b="0" i="0" u="none" strike="noStrike" kern="1200" cap="none" spc="0" normalizeH="0" baseline="0" noProof="0" dirty="0">
              <a:ln>
                <a:noFill/>
              </a:ln>
              <a:solidFill>
                <a:srgbClr val="2C4166"/>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65" name="Rectangle 11">
            <a:extLst>
              <a:ext uri="{FF2B5EF4-FFF2-40B4-BE49-F238E27FC236}">
                <a16:creationId xmlns:a16="http://schemas.microsoft.com/office/drawing/2014/main" id="{BCD8EC66-7053-44D3-A050-5382A3DCF273}"/>
              </a:ext>
            </a:extLst>
          </p:cNvPr>
          <p:cNvSpPr>
            <a:spLocks noChangeArrowheads="1"/>
          </p:cNvSpPr>
          <p:nvPr/>
        </p:nvSpPr>
        <p:spPr bwMode="auto">
          <a:xfrm>
            <a:off x="6863795" y="1573501"/>
            <a:ext cx="75673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ru-UA" altLang="ru-UA" sz="4200" b="1" i="0" u="none" strike="noStrike" kern="1200" cap="none" spc="0" normalizeH="0" baseline="0" noProof="0" dirty="0">
                <a:ln>
                  <a:noFill/>
                </a:ln>
                <a:solidFill>
                  <a:schemeClr val="accent2"/>
                </a:solidFill>
                <a:effectLst/>
                <a:uLnTx/>
                <a:uFillTx/>
                <a:latin typeface="Open Sans Semibold" panose="020B0706030804020204" pitchFamily="34" charset="0"/>
                <a:ea typeface="+mn-ea"/>
                <a:cs typeface="+mn-cs"/>
              </a:rPr>
              <a:t>02</a:t>
            </a:r>
            <a:endParaRPr kumimoji="0" lang="ru-UA" altLang="ru-UA" sz="1800" b="0" i="0" u="none" strike="noStrike" kern="1200" cap="none" spc="0" normalizeH="0" baseline="0" noProof="0" dirty="0">
              <a:ln>
                <a:noFill/>
              </a:ln>
              <a:solidFill>
                <a:schemeClr val="accent2"/>
              </a:solidFill>
              <a:effectLst/>
              <a:uLnTx/>
              <a:uFillTx/>
              <a:ea typeface="+mn-ea"/>
              <a:cs typeface="+mn-cs"/>
            </a:endParaRPr>
          </a:p>
        </p:txBody>
      </p:sp>
      <p:sp>
        <p:nvSpPr>
          <p:cNvPr id="66" name="Rectangle 13">
            <a:extLst>
              <a:ext uri="{FF2B5EF4-FFF2-40B4-BE49-F238E27FC236}">
                <a16:creationId xmlns:a16="http://schemas.microsoft.com/office/drawing/2014/main" id="{5B4AB49C-7B19-4629-AC8F-F18CD8E6CCE4}"/>
              </a:ext>
            </a:extLst>
          </p:cNvPr>
          <p:cNvSpPr>
            <a:spLocks noChangeArrowheads="1"/>
          </p:cNvSpPr>
          <p:nvPr/>
        </p:nvSpPr>
        <p:spPr bwMode="auto">
          <a:xfrm>
            <a:off x="9212166" y="1486750"/>
            <a:ext cx="143723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ru-UA" sz="2000" b="1" i="0" u="none" strike="noStrike" kern="1200" cap="none" spc="0" normalizeH="0" baseline="0" noProof="0" dirty="0">
                <a:ln>
                  <a:noFill/>
                </a:ln>
                <a:solidFill>
                  <a:srgbClr val="2C4166"/>
                </a:solidFill>
                <a:effectLst/>
                <a:uLnTx/>
                <a:uFillTx/>
                <a:latin typeface="Roboto" panose="02000000000000000000" pitchFamily="2" charset="0"/>
                <a:ea typeface="Roboto" panose="02000000000000000000" pitchFamily="2" charset="0"/>
                <a:cs typeface="Roboto" panose="02000000000000000000" pitchFamily="2" charset="0"/>
              </a:rPr>
              <a:t>Support vector Machine</a:t>
            </a:r>
            <a:endParaRPr kumimoji="0" lang="ru-UA" altLang="ru-UA" sz="2000" b="0" i="0" u="none" strike="noStrike" kern="1200" cap="none" spc="0" normalizeH="0" baseline="0" noProof="0" dirty="0">
              <a:ln>
                <a:noFill/>
              </a:ln>
              <a:solidFill>
                <a:srgbClr val="2C4166"/>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67" name="Rectangle 14">
            <a:extLst>
              <a:ext uri="{FF2B5EF4-FFF2-40B4-BE49-F238E27FC236}">
                <a16:creationId xmlns:a16="http://schemas.microsoft.com/office/drawing/2014/main" id="{DAE5CB99-CCED-43A2-9A60-3B29535AB010}"/>
              </a:ext>
            </a:extLst>
          </p:cNvPr>
          <p:cNvSpPr>
            <a:spLocks noChangeArrowheads="1"/>
          </p:cNvSpPr>
          <p:nvPr/>
        </p:nvSpPr>
        <p:spPr bwMode="auto">
          <a:xfrm>
            <a:off x="10675531" y="1564613"/>
            <a:ext cx="82791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ru-UA" altLang="ru-UA" sz="4200" b="1" i="0" u="none" strike="noStrike" kern="1200" cap="none" spc="0" normalizeH="0" baseline="0" noProof="0" dirty="0">
                <a:ln>
                  <a:noFill/>
                </a:ln>
                <a:solidFill>
                  <a:schemeClr val="accent4"/>
                </a:solidFill>
                <a:effectLst/>
                <a:uLnTx/>
                <a:uFillTx/>
                <a:latin typeface="Open Sans Semibold" panose="020B0706030804020204" pitchFamily="34" charset="0"/>
                <a:ea typeface="+mn-ea"/>
                <a:cs typeface="+mn-cs"/>
              </a:rPr>
              <a:t>03</a:t>
            </a:r>
            <a:endParaRPr kumimoji="0" lang="ru-UA" altLang="ru-UA" sz="1800" b="0" i="0" u="none" strike="noStrike" kern="1200" cap="none" spc="0" normalizeH="0" baseline="0" noProof="0" dirty="0">
              <a:ln>
                <a:noFill/>
              </a:ln>
              <a:solidFill>
                <a:schemeClr val="accent4"/>
              </a:solidFill>
              <a:effectLst/>
              <a:uLnTx/>
              <a:uFillTx/>
              <a:ea typeface="+mn-ea"/>
              <a:cs typeface="+mn-cs"/>
            </a:endParaRPr>
          </a:p>
        </p:txBody>
      </p:sp>
      <p:sp>
        <p:nvSpPr>
          <p:cNvPr id="73" name="TextBox 72">
            <a:extLst>
              <a:ext uri="{FF2B5EF4-FFF2-40B4-BE49-F238E27FC236}">
                <a16:creationId xmlns:a16="http://schemas.microsoft.com/office/drawing/2014/main" id="{DF0155B0-FFA5-4D6F-8D2A-CC67FD2014DF}"/>
              </a:ext>
            </a:extLst>
          </p:cNvPr>
          <p:cNvSpPr txBox="1"/>
          <p:nvPr/>
        </p:nvSpPr>
        <p:spPr>
          <a:xfrm>
            <a:off x="8344163" y="2382878"/>
            <a:ext cx="3395892" cy="2462213"/>
          </a:xfrm>
          <a:prstGeom prst="rect">
            <a:avLst/>
          </a:prstGeom>
          <a:noFill/>
        </p:spPr>
        <p:txBody>
          <a:bodyPr wrap="square" rtlCol="0">
            <a:spAutoFit/>
          </a:bodyPr>
          <a:lstStyle/>
          <a:p>
            <a:pPr>
              <a:buClrTx/>
              <a:buFontTx/>
              <a:buNone/>
            </a:pPr>
            <a:r>
              <a:rPr lang="en-US" b="1" kern="1200" dirty="0">
                <a:solidFill>
                  <a:srgbClr val="2C4166"/>
                </a:solidFill>
                <a:latin typeface="Open Sans" panose="020B0606030504020204" pitchFamily="34" charset="0"/>
                <a:ea typeface="Open Sans" panose="020B0606030504020204" pitchFamily="34" charset="0"/>
                <a:cs typeface="Open Sans" panose="020B0606030504020204" pitchFamily="34" charset="0"/>
              </a:rPr>
              <a:t>High Accuracy: </a:t>
            </a:r>
            <a:r>
              <a:rPr lang="en-US" kern="1200" dirty="0">
                <a:solidFill>
                  <a:schemeClr val="accent4">
                    <a:lumMod val="50000"/>
                  </a:schemeClr>
                </a:solidFill>
                <a:latin typeface="Open Sans" panose="020B0606030504020204" pitchFamily="34" charset="0"/>
                <a:ea typeface="Open Sans" panose="020B0606030504020204" pitchFamily="34" charset="0"/>
                <a:cs typeface="Open Sans" panose="020B0606030504020204" pitchFamily="34" charset="0"/>
              </a:rPr>
              <a:t>Effective for high-dimensional spaces, like text data with many features. </a:t>
            </a:r>
          </a:p>
          <a:p>
            <a:pPr>
              <a:buClrTx/>
              <a:buFontTx/>
              <a:buNone/>
            </a:pPr>
            <a:endParaRPr lang="en-US" kern="1200" dirty="0">
              <a:solidFill>
                <a:schemeClr val="accent4">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a:buClrTx/>
              <a:buFontTx/>
              <a:buNone/>
            </a:pPr>
            <a:r>
              <a:rPr lang="en-US" b="1" kern="1200" dirty="0">
                <a:solidFill>
                  <a:schemeClr val="bg2">
                    <a:lumMod val="75000"/>
                  </a:schemeClr>
                </a:solidFill>
                <a:latin typeface="Open Sans" panose="020B0606030504020204" pitchFamily="34" charset="0"/>
                <a:ea typeface="Open Sans" panose="020B0606030504020204" pitchFamily="34" charset="0"/>
                <a:cs typeface="Open Sans" panose="020B0606030504020204" pitchFamily="34" charset="0"/>
              </a:rPr>
              <a:t>Generalization: </a:t>
            </a:r>
            <a:r>
              <a:rPr lang="en-US" kern="1200" dirty="0">
                <a:solidFill>
                  <a:schemeClr val="accent4">
                    <a:lumMod val="50000"/>
                  </a:schemeClr>
                </a:solidFill>
                <a:latin typeface="Open Sans" panose="020B0606030504020204" pitchFamily="34" charset="0"/>
                <a:ea typeface="Open Sans" panose="020B0606030504020204" pitchFamily="34" charset="0"/>
                <a:cs typeface="Open Sans" panose="020B0606030504020204" pitchFamily="34" charset="0"/>
              </a:rPr>
              <a:t>Provides a good separation of classes, minimizing the risk of misclassification.</a:t>
            </a:r>
          </a:p>
          <a:p>
            <a:pPr>
              <a:buClrTx/>
              <a:buFontTx/>
              <a:buNone/>
            </a:pPr>
            <a:endParaRPr lang="en-US" kern="1200" dirty="0">
              <a:solidFill>
                <a:schemeClr val="accent4">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a:buClrTx/>
              <a:buFontTx/>
              <a:buNone/>
            </a:pPr>
            <a:r>
              <a:rPr lang="en-US" b="1" kern="1200" dirty="0">
                <a:solidFill>
                  <a:srgbClr val="2C4166"/>
                </a:solidFill>
                <a:latin typeface="Open Sans" panose="020B0606030504020204" pitchFamily="34" charset="0"/>
                <a:ea typeface="Open Sans" panose="020B0606030504020204" pitchFamily="34" charset="0"/>
                <a:cs typeface="Open Sans" panose="020B0606030504020204" pitchFamily="34" charset="0"/>
              </a:rPr>
              <a:t>Scalability: </a:t>
            </a:r>
            <a:r>
              <a:rPr lang="en-US" kern="1200" dirty="0">
                <a:solidFill>
                  <a:schemeClr val="accent4">
                    <a:lumMod val="50000"/>
                  </a:schemeClr>
                </a:solidFill>
                <a:latin typeface="Open Sans" panose="020B0606030504020204" pitchFamily="34" charset="0"/>
                <a:ea typeface="Open Sans" panose="020B0606030504020204" pitchFamily="34" charset="0"/>
                <a:cs typeface="Open Sans" panose="020B0606030504020204" pitchFamily="34" charset="0"/>
              </a:rPr>
              <a:t>Can be slower to train, but offers superior accuracy for complex datasets.</a:t>
            </a:r>
            <a:endParaRPr lang="ru-RU" kern="1200" dirty="0">
              <a:solidFill>
                <a:schemeClr val="accent4">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1"/>
          <p:cNvPicPr>
            <a:picLocks noChangeAspect="1"/>
          </p:cNvPicPr>
          <p:nvPr/>
        </p:nvPicPr>
        <p:blipFill>
          <a:blip r:embed="rId3"/>
          <a:stretch>
            <a:fillRect/>
          </a:stretch>
        </p:blipFill>
        <p:spPr>
          <a:xfrm>
            <a:off x="26634" y="6334052"/>
            <a:ext cx="2867425" cy="523948"/>
          </a:xfrm>
          <a:prstGeom prst="rect">
            <a:avLst/>
          </a:prstGeom>
        </p:spPr>
      </p:pic>
      <p:sp>
        <p:nvSpPr>
          <p:cNvPr id="74" name="Google Shape;117;p17"/>
          <p:cNvSpPr txBox="1"/>
          <p:nvPr/>
        </p:nvSpPr>
        <p:spPr>
          <a:xfrm>
            <a:off x="851030" y="358109"/>
            <a:ext cx="6710713" cy="63090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00" dirty="0">
                <a:solidFill>
                  <a:srgbClr val="2C4166"/>
                </a:solidFill>
                <a:latin typeface="Roboto"/>
                <a:ea typeface="Roboto"/>
                <a:cs typeface="Roboto"/>
                <a:sym typeface="Roboto"/>
              </a:rPr>
              <a:t>But why these </a:t>
            </a:r>
            <a:r>
              <a:rPr lang="en-US" sz="3500" b="1" dirty="0">
                <a:solidFill>
                  <a:srgbClr val="2C4166"/>
                </a:solidFill>
                <a:latin typeface="Roboto"/>
                <a:ea typeface="Roboto"/>
                <a:cs typeface="Roboto"/>
                <a:sym typeface="Roboto"/>
              </a:rPr>
              <a:t>Algorithms?</a:t>
            </a:r>
            <a:endParaRPr sz="3500" b="1" dirty="0"/>
          </a:p>
        </p:txBody>
      </p:sp>
      <p:sp>
        <p:nvSpPr>
          <p:cNvPr id="76" name="TextBox 75">
            <a:extLst>
              <a:ext uri="{FF2B5EF4-FFF2-40B4-BE49-F238E27FC236}">
                <a16:creationId xmlns:a16="http://schemas.microsoft.com/office/drawing/2014/main" id="{DF0155B0-FFA5-4D6F-8D2A-CC67FD2014DF}"/>
              </a:ext>
            </a:extLst>
          </p:cNvPr>
          <p:cNvSpPr txBox="1"/>
          <p:nvPr/>
        </p:nvSpPr>
        <p:spPr>
          <a:xfrm>
            <a:off x="4463058" y="2449243"/>
            <a:ext cx="3463116" cy="2462213"/>
          </a:xfrm>
          <a:prstGeom prst="rect">
            <a:avLst/>
          </a:prstGeom>
          <a:noFill/>
        </p:spPr>
        <p:txBody>
          <a:bodyPr wrap="square" rtlCol="0">
            <a:spAutoFit/>
          </a:bodyPr>
          <a:lstStyle/>
          <a:p>
            <a:pPr>
              <a:buClrTx/>
              <a:buFontTx/>
              <a:buNone/>
            </a:pPr>
            <a:r>
              <a:rPr lang="en-US" b="1" kern="1200" dirty="0">
                <a:solidFill>
                  <a:srgbClr val="2C4166"/>
                </a:solidFill>
                <a:latin typeface="Open Sans" panose="020B0606030504020204" pitchFamily="34" charset="0"/>
                <a:ea typeface="Open Sans" panose="020B0606030504020204" pitchFamily="34" charset="0"/>
                <a:cs typeface="Open Sans" panose="020B0606030504020204" pitchFamily="34" charset="0"/>
              </a:rPr>
              <a:t>Robustness: </a:t>
            </a:r>
            <a:r>
              <a:rPr lang="en-US" kern="1200" dirty="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rPr>
              <a:t>Combines multiple decision trees, leading to high accuracy and resilience against overfitting.</a:t>
            </a:r>
          </a:p>
          <a:p>
            <a:pPr>
              <a:buClrTx/>
              <a:buFontTx/>
              <a:buNone/>
            </a:pPr>
            <a:endParaRPr lang="en-US" b="1" kern="1200" dirty="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a:buClrTx/>
              <a:buFontTx/>
              <a:buNone/>
            </a:pPr>
            <a:r>
              <a:rPr lang="en-US" b="1" kern="1200" dirty="0">
                <a:solidFill>
                  <a:srgbClr val="2C4166"/>
                </a:solidFill>
                <a:latin typeface="Open Sans" panose="020B0606030504020204" pitchFamily="34" charset="0"/>
                <a:ea typeface="Open Sans" panose="020B0606030504020204" pitchFamily="34" charset="0"/>
                <a:cs typeface="Open Sans" panose="020B0606030504020204" pitchFamily="34" charset="0"/>
              </a:rPr>
              <a:t>Feature Handling:</a:t>
            </a:r>
            <a:r>
              <a:rPr lang="en-US" kern="1200" dirty="0">
                <a:solidFill>
                  <a:srgbClr val="2C4166"/>
                </a:solidFill>
                <a:latin typeface="Open Sans" panose="020B0606030504020204" pitchFamily="34" charset="0"/>
                <a:ea typeface="Open Sans" panose="020B0606030504020204" pitchFamily="34" charset="0"/>
                <a:cs typeface="Open Sans" panose="020B0606030504020204" pitchFamily="34" charset="0"/>
              </a:rPr>
              <a:t> </a:t>
            </a:r>
            <a:r>
              <a:rPr lang="en-US" kern="1200" dirty="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rPr>
              <a:t>Efficiently manages a large number of features without significant performance loss. </a:t>
            </a:r>
          </a:p>
          <a:p>
            <a:pPr>
              <a:buClrTx/>
              <a:buFontTx/>
              <a:buNone/>
            </a:pPr>
            <a:endParaRPr lang="en-US" kern="1200" dirty="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a:buClrTx/>
              <a:buFontTx/>
              <a:buNone/>
            </a:pPr>
            <a:r>
              <a:rPr lang="en-US" b="1" kern="1200" dirty="0">
                <a:solidFill>
                  <a:srgbClr val="2C4166"/>
                </a:solidFill>
                <a:latin typeface="Open Sans" panose="020B0606030504020204" pitchFamily="34" charset="0"/>
                <a:ea typeface="Open Sans" panose="020B0606030504020204" pitchFamily="34" charset="0"/>
                <a:cs typeface="Open Sans" panose="020B0606030504020204" pitchFamily="34" charset="0"/>
              </a:rPr>
              <a:t>Training Time: </a:t>
            </a:r>
            <a:r>
              <a:rPr lang="en-US" kern="1200" dirty="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rPr>
              <a:t>Moderately fast, offering a good balance between training speed and predictive power</a:t>
            </a:r>
            <a:r>
              <a:rPr lang="en-US" b="1" kern="1200" dirty="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rPr>
              <a:t>.</a:t>
            </a:r>
            <a:endParaRPr lang="ru-RU" kern="1200" dirty="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1" name="Google Shape;132;p17"/>
          <p:cNvSpPr/>
          <p:nvPr/>
        </p:nvSpPr>
        <p:spPr>
          <a:xfrm>
            <a:off x="3239221" y="6617625"/>
            <a:ext cx="7269300" cy="89700"/>
          </a:xfrm>
          <a:prstGeom prst="roundRect">
            <a:avLst>
              <a:gd name="adj" fmla="val 50000"/>
            </a:avLst>
          </a:prstGeom>
          <a:gradFill>
            <a:gsLst>
              <a:gs pos="0">
                <a:schemeClr val="accent1"/>
              </a:gs>
              <a:gs pos="16000">
                <a:schemeClr val="accent1"/>
              </a:gs>
              <a:gs pos="84000">
                <a:schemeClr val="accent2"/>
              </a:gs>
              <a:gs pos="100000">
                <a:schemeClr val="accent2"/>
              </a:gs>
            </a:gsLst>
            <a:lin ang="0" scaled="0"/>
          </a:gradFill>
          <a:ln>
            <a:noFill/>
          </a:ln>
          <a:effectLst>
            <a:outerShdw blurRad="190500" dist="114300" dir="2700000" sx="98000" sy="98000" algn="tl" rotWithShape="0">
              <a:srgbClr val="000000">
                <a:alpha val="1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82" name="Google Shape;133;p17"/>
          <p:cNvSpPr/>
          <p:nvPr/>
        </p:nvSpPr>
        <p:spPr>
          <a:xfrm>
            <a:off x="10823778" y="6617616"/>
            <a:ext cx="1005900" cy="89700"/>
          </a:xfrm>
          <a:prstGeom prst="roundRect">
            <a:avLst>
              <a:gd name="adj" fmla="val 50000"/>
            </a:avLst>
          </a:prstGeom>
          <a:gradFill>
            <a:gsLst>
              <a:gs pos="0">
                <a:schemeClr val="accent3"/>
              </a:gs>
              <a:gs pos="16000">
                <a:schemeClr val="accent3"/>
              </a:gs>
              <a:gs pos="84000">
                <a:schemeClr val="accent4"/>
              </a:gs>
              <a:gs pos="100000">
                <a:schemeClr val="accent4"/>
              </a:gs>
            </a:gsLst>
            <a:lin ang="0" scaled="0"/>
          </a:gradFill>
          <a:ln>
            <a:noFill/>
          </a:ln>
          <a:effectLst>
            <a:outerShdw blurRad="190500" dist="114300" dir="2700000" sx="98000" sy="98000" algn="tl" rotWithShape="0">
              <a:srgbClr val="000000">
                <a:alpha val="1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83" name="Google Shape;134;p17"/>
          <p:cNvSpPr/>
          <p:nvPr/>
        </p:nvSpPr>
        <p:spPr>
          <a:xfrm>
            <a:off x="10759676" y="150829"/>
            <a:ext cx="1005900" cy="89700"/>
          </a:xfrm>
          <a:prstGeom prst="roundRect">
            <a:avLst>
              <a:gd name="adj" fmla="val 50000"/>
            </a:avLst>
          </a:prstGeom>
          <a:gradFill>
            <a:gsLst>
              <a:gs pos="0">
                <a:schemeClr val="accent5"/>
              </a:gs>
              <a:gs pos="16000">
                <a:schemeClr val="accent5"/>
              </a:gs>
              <a:gs pos="84000">
                <a:schemeClr val="accent6"/>
              </a:gs>
              <a:gs pos="100000">
                <a:schemeClr val="accent6"/>
              </a:gs>
            </a:gsLst>
            <a:lin ang="0" scaled="0"/>
          </a:gradFill>
          <a:ln>
            <a:noFill/>
          </a:ln>
          <a:effectLst>
            <a:outerShdw blurRad="190500" dist="114300" dir="2700000" sx="98000" sy="98000" algn="tl" rotWithShape="0">
              <a:srgbClr val="000000">
                <a:alpha val="1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grpSp>
        <p:nvGrpSpPr>
          <p:cNvPr id="115" name="Google Shape;235;p21"/>
          <p:cNvGrpSpPr/>
          <p:nvPr/>
        </p:nvGrpSpPr>
        <p:grpSpPr>
          <a:xfrm>
            <a:off x="381001" y="5293083"/>
            <a:ext cx="11487732" cy="1074745"/>
            <a:chOff x="2780119" y="-935911"/>
            <a:chExt cx="1634270" cy="809625"/>
          </a:xfrm>
          <a:solidFill>
            <a:schemeClr val="tx2"/>
          </a:solidFill>
        </p:grpSpPr>
        <p:sp>
          <p:nvSpPr>
            <p:cNvPr id="116" name="Google Shape;236;p21"/>
            <p:cNvSpPr/>
            <p:nvPr/>
          </p:nvSpPr>
          <p:spPr>
            <a:xfrm>
              <a:off x="2780119" y="-935911"/>
              <a:ext cx="1634270" cy="809625"/>
            </a:xfrm>
            <a:prstGeom prst="roundRect">
              <a:avLst>
                <a:gd name="adj" fmla="val 19975"/>
              </a:avLst>
            </a:prstGeom>
            <a:grpFill/>
            <a:ln>
              <a:noFill/>
            </a:ln>
            <a:effectLst>
              <a:outerShdw blurRad="406400" dist="228600" dir="2700000" sx="96000" sy="96000" algn="br" rotWithShape="0">
                <a:srgbClr val="0C0C0C">
                  <a:alpha val="1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17" name="Google Shape;237;p21"/>
            <p:cNvSpPr/>
            <p:nvPr/>
          </p:nvSpPr>
          <p:spPr>
            <a:xfrm>
              <a:off x="2780119" y="-935911"/>
              <a:ext cx="1634270" cy="809625"/>
            </a:xfrm>
            <a:prstGeom prst="roundRect">
              <a:avLst>
                <a:gd name="adj" fmla="val 19975"/>
              </a:avLst>
            </a:prstGeom>
            <a:grpFill/>
            <a:ln>
              <a:noFill/>
            </a:ln>
            <a:effectLst>
              <a:outerShdw blurRad="254000" dist="190500" dir="13500000" sx="98000" sy="98000" algn="br" rotWithShape="0">
                <a:schemeClr val="lt1">
                  <a:alpha val="49803"/>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118" name="Google Shape;238;p21"/>
          <p:cNvSpPr txBox="1"/>
          <p:nvPr/>
        </p:nvSpPr>
        <p:spPr>
          <a:xfrm>
            <a:off x="1050950" y="5662073"/>
            <a:ext cx="1843109" cy="3077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b="1" dirty="0">
                <a:solidFill>
                  <a:srgbClr val="2C4166"/>
                </a:solidFill>
                <a:latin typeface="Roboto"/>
                <a:ea typeface="Roboto"/>
                <a:cs typeface="Roboto"/>
                <a:sym typeface="Roboto"/>
              </a:rPr>
              <a:t>TFIDF Vectorization</a:t>
            </a:r>
            <a:endParaRPr dirty="0"/>
          </a:p>
        </p:txBody>
      </p:sp>
      <p:sp>
        <p:nvSpPr>
          <p:cNvPr id="119" name="Lightbulb">
            <a:extLst>
              <a:ext uri="{FF2B5EF4-FFF2-40B4-BE49-F238E27FC236}">
                <a16:creationId xmlns:a16="http://schemas.microsoft.com/office/drawing/2014/main" id="{CF53012F-2186-4026-B43C-2E66DEE90138}"/>
              </a:ext>
            </a:extLst>
          </p:cNvPr>
          <p:cNvSpPr>
            <a:spLocks noEditPoints="1"/>
          </p:cNvSpPr>
          <p:nvPr/>
        </p:nvSpPr>
        <p:spPr bwMode="auto">
          <a:xfrm>
            <a:off x="622690" y="5593326"/>
            <a:ext cx="274545" cy="415256"/>
          </a:xfrm>
          <a:custGeom>
            <a:avLst/>
            <a:gdLst>
              <a:gd name="T0" fmla="*/ 82 w 107"/>
              <a:gd name="T1" fmla="*/ 145 h 145"/>
              <a:gd name="T2" fmla="*/ 25 w 107"/>
              <a:gd name="T3" fmla="*/ 145 h 145"/>
              <a:gd name="T4" fmla="*/ 25 w 107"/>
              <a:gd name="T5" fmla="*/ 136 h 145"/>
              <a:gd name="T6" fmla="*/ 82 w 107"/>
              <a:gd name="T7" fmla="*/ 136 h 145"/>
              <a:gd name="T8" fmla="*/ 82 w 107"/>
              <a:gd name="T9" fmla="*/ 145 h 145"/>
              <a:gd name="T10" fmla="*/ 87 w 107"/>
              <a:gd name="T11" fmla="*/ 117 h 145"/>
              <a:gd name="T12" fmla="*/ 21 w 107"/>
              <a:gd name="T13" fmla="*/ 117 h 145"/>
              <a:gd name="T14" fmla="*/ 21 w 107"/>
              <a:gd name="T15" fmla="*/ 113 h 145"/>
              <a:gd name="T16" fmla="*/ 9 w 107"/>
              <a:gd name="T17" fmla="*/ 83 h 145"/>
              <a:gd name="T18" fmla="*/ 9 w 107"/>
              <a:gd name="T19" fmla="*/ 83 h 145"/>
              <a:gd name="T20" fmla="*/ 0 w 107"/>
              <a:gd name="T21" fmla="*/ 54 h 145"/>
              <a:gd name="T22" fmla="*/ 54 w 107"/>
              <a:gd name="T23" fmla="*/ 0 h 145"/>
              <a:gd name="T24" fmla="*/ 107 w 107"/>
              <a:gd name="T25" fmla="*/ 54 h 145"/>
              <a:gd name="T26" fmla="*/ 99 w 107"/>
              <a:gd name="T27" fmla="*/ 83 h 145"/>
              <a:gd name="T28" fmla="*/ 87 w 107"/>
              <a:gd name="T29" fmla="*/ 113 h 145"/>
              <a:gd name="T30" fmla="*/ 87 w 107"/>
              <a:gd name="T31" fmla="*/ 117 h 145"/>
              <a:gd name="T32" fmla="*/ 29 w 107"/>
              <a:gd name="T33" fmla="*/ 109 h 145"/>
              <a:gd name="T34" fmla="*/ 78 w 107"/>
              <a:gd name="T35" fmla="*/ 109 h 145"/>
              <a:gd name="T36" fmla="*/ 91 w 107"/>
              <a:gd name="T37" fmla="*/ 78 h 145"/>
              <a:gd name="T38" fmla="*/ 99 w 107"/>
              <a:gd name="T39" fmla="*/ 54 h 145"/>
              <a:gd name="T40" fmla="*/ 54 w 107"/>
              <a:gd name="T41" fmla="*/ 9 h 145"/>
              <a:gd name="T42" fmla="*/ 9 w 107"/>
              <a:gd name="T43" fmla="*/ 54 h 145"/>
              <a:gd name="T44" fmla="*/ 16 w 107"/>
              <a:gd name="T45" fmla="*/ 78 h 145"/>
              <a:gd name="T46" fmla="*/ 16 w 107"/>
              <a:gd name="T47" fmla="*/ 78 h 145"/>
              <a:gd name="T48" fmla="*/ 29 w 107"/>
              <a:gd name="T49" fmla="*/ 109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45">
                <a:moveTo>
                  <a:pt x="82" y="145"/>
                </a:moveTo>
                <a:cubicBezTo>
                  <a:pt x="25" y="145"/>
                  <a:pt x="25" y="145"/>
                  <a:pt x="25" y="145"/>
                </a:cubicBezTo>
                <a:cubicBezTo>
                  <a:pt x="25" y="136"/>
                  <a:pt x="25" y="136"/>
                  <a:pt x="25" y="136"/>
                </a:cubicBezTo>
                <a:cubicBezTo>
                  <a:pt x="82" y="136"/>
                  <a:pt x="82" y="136"/>
                  <a:pt x="82" y="136"/>
                </a:cubicBezTo>
                <a:lnTo>
                  <a:pt x="82" y="145"/>
                </a:lnTo>
                <a:close/>
                <a:moveTo>
                  <a:pt x="87" y="117"/>
                </a:moveTo>
                <a:cubicBezTo>
                  <a:pt x="21" y="117"/>
                  <a:pt x="21" y="117"/>
                  <a:pt x="21" y="117"/>
                </a:cubicBezTo>
                <a:cubicBezTo>
                  <a:pt x="21" y="113"/>
                  <a:pt x="21" y="113"/>
                  <a:pt x="21" y="113"/>
                </a:cubicBezTo>
                <a:cubicBezTo>
                  <a:pt x="21" y="106"/>
                  <a:pt x="19" y="99"/>
                  <a:pt x="9" y="83"/>
                </a:cubicBezTo>
                <a:cubicBezTo>
                  <a:pt x="9" y="83"/>
                  <a:pt x="9" y="83"/>
                  <a:pt x="9" y="83"/>
                </a:cubicBezTo>
                <a:cubicBezTo>
                  <a:pt x="3" y="74"/>
                  <a:pt x="0" y="64"/>
                  <a:pt x="0" y="54"/>
                </a:cubicBezTo>
                <a:cubicBezTo>
                  <a:pt x="0" y="24"/>
                  <a:pt x="24" y="0"/>
                  <a:pt x="54" y="0"/>
                </a:cubicBezTo>
                <a:cubicBezTo>
                  <a:pt x="83" y="0"/>
                  <a:pt x="107" y="24"/>
                  <a:pt x="107" y="54"/>
                </a:cubicBezTo>
                <a:cubicBezTo>
                  <a:pt x="107" y="64"/>
                  <a:pt x="104" y="74"/>
                  <a:pt x="99" y="83"/>
                </a:cubicBezTo>
                <a:cubicBezTo>
                  <a:pt x="89" y="99"/>
                  <a:pt x="87" y="106"/>
                  <a:pt x="87" y="113"/>
                </a:cubicBezTo>
                <a:lnTo>
                  <a:pt x="87" y="117"/>
                </a:lnTo>
                <a:close/>
                <a:moveTo>
                  <a:pt x="29" y="109"/>
                </a:moveTo>
                <a:cubicBezTo>
                  <a:pt x="78" y="109"/>
                  <a:pt x="78" y="109"/>
                  <a:pt x="78" y="109"/>
                </a:cubicBezTo>
                <a:cubicBezTo>
                  <a:pt x="79" y="101"/>
                  <a:pt x="82" y="93"/>
                  <a:pt x="91" y="78"/>
                </a:cubicBezTo>
                <a:cubicBezTo>
                  <a:pt x="96" y="71"/>
                  <a:pt x="99" y="63"/>
                  <a:pt x="99" y="54"/>
                </a:cubicBezTo>
                <a:cubicBezTo>
                  <a:pt x="99" y="29"/>
                  <a:pt x="78" y="9"/>
                  <a:pt x="54" y="9"/>
                </a:cubicBezTo>
                <a:cubicBezTo>
                  <a:pt x="29" y="9"/>
                  <a:pt x="9" y="29"/>
                  <a:pt x="9" y="54"/>
                </a:cubicBezTo>
                <a:cubicBezTo>
                  <a:pt x="9" y="63"/>
                  <a:pt x="11" y="71"/>
                  <a:pt x="16" y="78"/>
                </a:cubicBezTo>
                <a:cubicBezTo>
                  <a:pt x="16" y="78"/>
                  <a:pt x="16" y="78"/>
                  <a:pt x="16" y="78"/>
                </a:cubicBezTo>
                <a:cubicBezTo>
                  <a:pt x="25" y="93"/>
                  <a:pt x="29" y="101"/>
                  <a:pt x="29" y="109"/>
                </a:cubicBezTo>
                <a:close/>
              </a:path>
            </a:pathLst>
          </a:custGeom>
          <a:gradFill flip="none" rotWithShape="1">
            <a:gsLst>
              <a:gs pos="0">
                <a:srgbClr val="006EFF"/>
              </a:gs>
              <a:gs pos="100000">
                <a:srgbClr val="00E6F2"/>
              </a:gs>
            </a:gsLst>
            <a:lin ang="135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a:ln>
                <a:noFill/>
              </a:ln>
              <a:solidFill>
                <a:srgbClr val="ACB0C0"/>
              </a:solidFill>
              <a:effectLst/>
              <a:uLnTx/>
              <a:uFillTx/>
              <a:latin typeface="Calibri" panose="020F0502020204030204"/>
              <a:ea typeface="+mn-ea"/>
              <a:cs typeface="+mn-cs"/>
            </a:endParaRPr>
          </a:p>
        </p:txBody>
      </p:sp>
      <p:sp>
        <p:nvSpPr>
          <p:cNvPr id="120" name="TextBox 119">
            <a:extLst>
              <a:ext uri="{FF2B5EF4-FFF2-40B4-BE49-F238E27FC236}">
                <a16:creationId xmlns:a16="http://schemas.microsoft.com/office/drawing/2014/main" id="{DF0155B0-FFA5-4D6F-8D2A-CC67FD2014DF}"/>
              </a:ext>
            </a:extLst>
          </p:cNvPr>
          <p:cNvSpPr txBox="1"/>
          <p:nvPr/>
        </p:nvSpPr>
        <p:spPr>
          <a:xfrm>
            <a:off x="3047775" y="5429887"/>
            <a:ext cx="4320692" cy="830997"/>
          </a:xfrm>
          <a:prstGeom prst="rect">
            <a:avLst/>
          </a:prstGeom>
          <a:noFill/>
        </p:spPr>
        <p:txBody>
          <a:bodyPr wrap="square" rtlCol="0">
            <a:spAutoFit/>
          </a:bodyPr>
          <a:lstStyle/>
          <a:p>
            <a:pPr>
              <a:buClrTx/>
              <a:buFontTx/>
              <a:buNone/>
            </a:pPr>
            <a:r>
              <a:rPr lang="en-US" sz="1200" b="1" kern="1200" dirty="0">
                <a:solidFill>
                  <a:srgbClr val="2C4166"/>
                </a:solidFill>
                <a:latin typeface="Open Sans" panose="020B0606030504020204" pitchFamily="34" charset="0"/>
                <a:ea typeface="Open Sans" panose="020B0606030504020204" pitchFamily="34" charset="0"/>
                <a:cs typeface="Open Sans" panose="020B0606030504020204" pitchFamily="34" charset="0"/>
              </a:rPr>
              <a:t>Captures Relevance: </a:t>
            </a:r>
            <a:r>
              <a:rPr lang="en-US" sz="1200" kern="1200" dirty="0">
                <a:solidFill>
                  <a:srgbClr val="2C4166"/>
                </a:solidFill>
                <a:latin typeface="Open Sans" panose="020B0606030504020204" pitchFamily="34" charset="0"/>
                <a:ea typeface="Open Sans" panose="020B0606030504020204" pitchFamily="34" charset="0"/>
                <a:cs typeface="Open Sans" panose="020B0606030504020204" pitchFamily="34" charset="0"/>
              </a:rPr>
              <a:t>TF-IDF (Term Frequency-Inverse Document Frequency) highlights important words in a text, focusing on words that matter most for sentiment analysis.</a:t>
            </a:r>
            <a:endParaRPr lang="ru-RU" sz="1200" kern="12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21" name="Google Shape;286;p22"/>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4673442" y="1573500"/>
            <a:ext cx="655128" cy="655128"/>
          </a:xfrm>
          <a:prstGeom prst="ellipse">
            <a:avLst/>
          </a:prstGeom>
          <a:solidFill>
            <a:srgbClr val="D8D8D8">
              <a:alpha val="9803"/>
            </a:srgbClr>
          </a:solidFill>
          <a:ln>
            <a:noFill/>
          </a:ln>
          <a:effectLst>
            <a:outerShdw blurRad="977900" dist="863600" dir="2700000" sx="93000" sy="93000" algn="tl" rotWithShape="0">
              <a:srgbClr val="000000">
                <a:alpha val="28627"/>
              </a:srgbClr>
            </a:outerShdw>
          </a:effectLst>
        </p:spPr>
      </p:pic>
      <p:pic>
        <p:nvPicPr>
          <p:cNvPr id="122" name="Google Shape;286;p22"/>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a:off x="707518" y="1621107"/>
            <a:ext cx="655128" cy="655128"/>
          </a:xfrm>
          <a:prstGeom prst="ellipse">
            <a:avLst/>
          </a:prstGeom>
          <a:solidFill>
            <a:srgbClr val="D8D8D8">
              <a:alpha val="9803"/>
            </a:srgbClr>
          </a:solidFill>
          <a:ln>
            <a:noFill/>
          </a:ln>
          <a:effectLst>
            <a:outerShdw blurRad="977900" dist="863600" dir="2700000" sx="93000" sy="93000" algn="tl" rotWithShape="0">
              <a:srgbClr val="000000">
                <a:alpha val="28627"/>
              </a:srgbClr>
            </a:outerShdw>
          </a:effectLst>
        </p:spPr>
      </p:pic>
      <p:pic>
        <p:nvPicPr>
          <p:cNvPr id="123" name="Google Shape;286;p22"/>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a:off x="8557038" y="1583679"/>
            <a:ext cx="655128" cy="655128"/>
          </a:xfrm>
          <a:prstGeom prst="ellipse">
            <a:avLst/>
          </a:prstGeom>
          <a:solidFill>
            <a:srgbClr val="D8D8D8">
              <a:alpha val="9803"/>
            </a:srgbClr>
          </a:solidFill>
          <a:ln>
            <a:noFill/>
          </a:ln>
          <a:effectLst>
            <a:outerShdw blurRad="977900" dist="863600" dir="2700000" sx="93000" sy="93000" algn="tl" rotWithShape="0">
              <a:srgbClr val="000000">
                <a:alpha val="28627"/>
              </a:srgbClr>
            </a:outerShdw>
          </a:effectLst>
        </p:spPr>
      </p:pic>
      <p:sp>
        <p:nvSpPr>
          <p:cNvPr id="35" name="TextBox 34">
            <a:extLst>
              <a:ext uri="{FF2B5EF4-FFF2-40B4-BE49-F238E27FC236}">
                <a16:creationId xmlns:a16="http://schemas.microsoft.com/office/drawing/2014/main" id="{DF0155B0-FFA5-4D6F-8D2A-CC67FD2014DF}"/>
              </a:ext>
            </a:extLst>
          </p:cNvPr>
          <p:cNvSpPr txBox="1"/>
          <p:nvPr/>
        </p:nvSpPr>
        <p:spPr>
          <a:xfrm>
            <a:off x="7368467" y="5428163"/>
            <a:ext cx="4320692" cy="646331"/>
          </a:xfrm>
          <a:prstGeom prst="rect">
            <a:avLst/>
          </a:prstGeom>
          <a:noFill/>
        </p:spPr>
        <p:txBody>
          <a:bodyPr wrap="square" rtlCol="0">
            <a:spAutoFit/>
          </a:bodyPr>
          <a:lstStyle/>
          <a:p>
            <a:pPr>
              <a:buClrTx/>
              <a:buFontTx/>
              <a:buNone/>
            </a:pPr>
            <a:r>
              <a:rPr lang="en-US" sz="1200" b="1" kern="1200" dirty="0">
                <a:solidFill>
                  <a:srgbClr val="2C4166"/>
                </a:solidFill>
                <a:latin typeface="Open Sans" panose="020B0606030504020204" pitchFamily="34" charset="0"/>
                <a:ea typeface="Open Sans" panose="020B0606030504020204" pitchFamily="34" charset="0"/>
                <a:cs typeface="Open Sans" panose="020B0606030504020204" pitchFamily="34" charset="0"/>
              </a:rPr>
              <a:t>Avoids Overweighting Common Words: </a:t>
            </a:r>
            <a:r>
              <a:rPr lang="en-US" sz="1200" kern="1200" dirty="0">
                <a:solidFill>
                  <a:srgbClr val="2C4166"/>
                </a:solidFill>
                <a:latin typeface="Open Sans" panose="020B0606030504020204" pitchFamily="34" charset="0"/>
                <a:ea typeface="Open Sans" panose="020B0606030504020204" pitchFamily="34" charset="0"/>
                <a:cs typeface="Open Sans" panose="020B0606030504020204" pitchFamily="34" charset="0"/>
              </a:rPr>
              <a:t>Reduces the impact of frequently used words like "the" while emphasizing unique, sentiment-related words.</a:t>
            </a:r>
            <a:endParaRPr lang="ru-RU" sz="1200" kern="12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6" name="TextBox 35">
            <a:extLst>
              <a:ext uri="{FF2B5EF4-FFF2-40B4-BE49-F238E27FC236}">
                <a16:creationId xmlns:a16="http://schemas.microsoft.com/office/drawing/2014/main" id="{DF0155B0-FFA5-4D6F-8D2A-CC67FD2014DF}"/>
              </a:ext>
            </a:extLst>
          </p:cNvPr>
          <p:cNvSpPr txBox="1"/>
          <p:nvPr/>
        </p:nvSpPr>
        <p:spPr>
          <a:xfrm>
            <a:off x="684481" y="2463965"/>
            <a:ext cx="3185830" cy="2246769"/>
          </a:xfrm>
          <a:prstGeom prst="rect">
            <a:avLst/>
          </a:prstGeom>
          <a:noFill/>
        </p:spPr>
        <p:txBody>
          <a:bodyPr wrap="square" rtlCol="0">
            <a:spAutoFit/>
          </a:bodyPr>
          <a:lstStyle/>
          <a:p>
            <a:pPr>
              <a:buClrTx/>
              <a:buFontTx/>
              <a:buNone/>
            </a:pPr>
            <a:r>
              <a:rPr lang="en-US" b="1" kern="1200" dirty="0">
                <a:solidFill>
                  <a:srgbClr val="2C4166"/>
                </a:solidFill>
                <a:latin typeface="Open Sans" panose="020B0606030504020204" pitchFamily="34" charset="0"/>
                <a:ea typeface="Open Sans" panose="020B0606030504020204" pitchFamily="34" charset="0"/>
                <a:cs typeface="Open Sans" panose="020B0606030504020204" pitchFamily="34" charset="0"/>
              </a:rPr>
              <a:t>Simplicity &amp; Efficiency: </a:t>
            </a:r>
            <a:r>
              <a:rPr lang="en-US" kern="1200" dirty="0">
                <a:solidFill>
                  <a:srgbClr val="2C4166"/>
                </a:solidFill>
                <a:latin typeface="Open Sans" panose="020B0606030504020204" pitchFamily="34" charset="0"/>
                <a:ea typeface="Open Sans" panose="020B0606030504020204" pitchFamily="34" charset="0"/>
                <a:cs typeface="Open Sans" panose="020B0606030504020204" pitchFamily="34" charset="0"/>
              </a:rPr>
              <a:t>Easy to implement and interpret, making it ideal for quick deployment.</a:t>
            </a:r>
          </a:p>
          <a:p>
            <a:pPr>
              <a:buClrTx/>
              <a:buFontTx/>
              <a:buNone/>
            </a:pPr>
            <a:endParaRPr lang="en-US" kern="1200" dirty="0">
              <a:solidFill>
                <a:srgbClr val="2C4166"/>
              </a:solidFill>
              <a:latin typeface="Open Sans" panose="020B0606030504020204" pitchFamily="34" charset="0"/>
              <a:ea typeface="Open Sans" panose="020B0606030504020204" pitchFamily="34" charset="0"/>
              <a:cs typeface="Open Sans" panose="020B0606030504020204" pitchFamily="34" charset="0"/>
            </a:endParaRPr>
          </a:p>
          <a:p>
            <a:pPr>
              <a:buClrTx/>
              <a:buFontTx/>
              <a:buNone/>
            </a:pPr>
            <a:r>
              <a:rPr lang="en-US" b="1" kern="1200" dirty="0">
                <a:solidFill>
                  <a:srgbClr val="2C4166"/>
                </a:solidFill>
                <a:latin typeface="Open Sans" panose="020B0606030504020204" pitchFamily="34" charset="0"/>
                <a:ea typeface="Open Sans" panose="020B0606030504020204" pitchFamily="34" charset="0"/>
                <a:cs typeface="Open Sans" panose="020B0606030504020204" pitchFamily="34" charset="0"/>
              </a:rPr>
              <a:t>Training Time: </a:t>
            </a:r>
            <a:r>
              <a:rPr lang="en-US" kern="1200" dirty="0">
                <a:solidFill>
                  <a:srgbClr val="2C4166"/>
                </a:solidFill>
                <a:latin typeface="Open Sans" panose="020B0606030504020204" pitchFamily="34" charset="0"/>
                <a:ea typeface="Open Sans" panose="020B0606030504020204" pitchFamily="34" charset="0"/>
                <a:cs typeface="Open Sans" panose="020B0606030504020204" pitchFamily="34" charset="0"/>
              </a:rPr>
              <a:t>Fast to train, even with a large number of features.</a:t>
            </a:r>
          </a:p>
          <a:p>
            <a:pPr>
              <a:buClrTx/>
              <a:buFontTx/>
              <a:buNone/>
            </a:pPr>
            <a:endParaRPr lang="en-US" kern="1200" dirty="0">
              <a:solidFill>
                <a:srgbClr val="2C4166"/>
              </a:solidFill>
              <a:latin typeface="Open Sans" panose="020B0606030504020204" pitchFamily="34" charset="0"/>
              <a:ea typeface="Open Sans" panose="020B0606030504020204" pitchFamily="34" charset="0"/>
              <a:cs typeface="Open Sans" panose="020B0606030504020204" pitchFamily="34" charset="0"/>
            </a:endParaRPr>
          </a:p>
          <a:p>
            <a:pPr>
              <a:buClrTx/>
              <a:buFontTx/>
              <a:buNone/>
            </a:pPr>
            <a:r>
              <a:rPr lang="en-US" b="1" kern="1200" dirty="0">
                <a:solidFill>
                  <a:srgbClr val="2C4166"/>
                </a:solidFill>
                <a:latin typeface="Open Sans" panose="020B0606030504020204" pitchFamily="34" charset="0"/>
                <a:ea typeface="Open Sans" panose="020B0606030504020204" pitchFamily="34" charset="0"/>
                <a:cs typeface="Open Sans" panose="020B0606030504020204" pitchFamily="34" charset="0"/>
              </a:rPr>
              <a:t>Performance</a:t>
            </a:r>
            <a:r>
              <a:rPr lang="en-US" kern="1200" dirty="0">
                <a:solidFill>
                  <a:srgbClr val="2C4166"/>
                </a:solidFill>
                <a:latin typeface="Open Sans" panose="020B0606030504020204" pitchFamily="34" charset="0"/>
                <a:ea typeface="Open Sans" panose="020B0606030504020204" pitchFamily="34" charset="0"/>
                <a:cs typeface="Open Sans" panose="020B0606030504020204" pitchFamily="34" charset="0"/>
              </a:rPr>
              <a:t>: Handles binary classification tasks well, perfect for positive/negative sentiment.</a:t>
            </a:r>
            <a:endParaRPr lang="ru-RU" kern="1200" dirty="0">
              <a:solidFill>
                <a:schemeClr val="accent3">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0295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750"/>
                                        <p:tgtEl>
                                          <p:spTgt spid="6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750"/>
                                        <p:tgtEl>
                                          <p:spTgt spid="63"/>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750"/>
                                        <p:tgtEl>
                                          <p:spTgt spid="64"/>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750"/>
                                        <p:tgtEl>
                                          <p:spTgt spid="65"/>
                                        </p:tgtEl>
                                      </p:cBhvr>
                                    </p:animEffect>
                                  </p:childTnLst>
                                </p:cTn>
                              </p:par>
                              <p:par>
                                <p:cTn id="17" presetID="10" presetClass="entr" presetSubtype="0" fill="hold" grpId="0" nodeType="withEffect">
                                  <p:stCondLst>
                                    <p:cond delay="1500"/>
                                  </p:stCondLst>
                                  <p:childTnLst>
                                    <p:set>
                                      <p:cBhvr>
                                        <p:cTn id="18" dur="1" fill="hold">
                                          <p:stCondLst>
                                            <p:cond delay="0"/>
                                          </p:stCondLst>
                                        </p:cTn>
                                        <p:tgtEl>
                                          <p:spTgt spid="66"/>
                                        </p:tgtEl>
                                        <p:attrNameLst>
                                          <p:attrName>style.visibility</p:attrName>
                                        </p:attrNameLst>
                                      </p:cBhvr>
                                      <p:to>
                                        <p:strVal val="visible"/>
                                      </p:to>
                                    </p:set>
                                    <p:animEffect transition="in" filter="fade">
                                      <p:cBhvr>
                                        <p:cTn id="19" dur="750"/>
                                        <p:tgtEl>
                                          <p:spTgt spid="66"/>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750"/>
                                        <p:tgtEl>
                                          <p:spTgt spid="67"/>
                                        </p:tgtEl>
                                      </p:cBhvr>
                                    </p:animEffect>
                                  </p:childTnLst>
                                </p:cTn>
                              </p:par>
                              <p:par>
                                <p:cTn id="23" presetID="10" presetClass="entr" presetSubtype="0" fill="hold" grpId="0" nodeType="withEffect">
                                  <p:stCondLst>
                                    <p:cond delay="1500"/>
                                  </p:stCondLst>
                                  <p:childTnLst>
                                    <p:set>
                                      <p:cBhvr>
                                        <p:cTn id="24" dur="1" fill="hold">
                                          <p:stCondLst>
                                            <p:cond delay="0"/>
                                          </p:stCondLst>
                                        </p:cTn>
                                        <p:tgtEl>
                                          <p:spTgt spid="73"/>
                                        </p:tgtEl>
                                        <p:attrNameLst>
                                          <p:attrName>style.visibility</p:attrName>
                                        </p:attrNameLst>
                                      </p:cBhvr>
                                      <p:to>
                                        <p:strVal val="visible"/>
                                      </p:to>
                                    </p:set>
                                    <p:animEffect transition="in" filter="fade">
                                      <p:cBhvr>
                                        <p:cTn id="25" dur="750"/>
                                        <p:tgtEl>
                                          <p:spTgt spid="73"/>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750"/>
                                        <p:tgtEl>
                                          <p:spTgt spid="76"/>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119"/>
                                        </p:tgtEl>
                                        <p:attrNameLst>
                                          <p:attrName>style.visibility</p:attrName>
                                        </p:attrNameLst>
                                      </p:cBhvr>
                                      <p:to>
                                        <p:strVal val="visible"/>
                                      </p:to>
                                    </p:set>
                                    <p:animEffect transition="in" filter="fade">
                                      <p:cBhvr>
                                        <p:cTn id="31" dur="750"/>
                                        <p:tgtEl>
                                          <p:spTgt spid="119"/>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20"/>
                                        </p:tgtEl>
                                        <p:attrNameLst>
                                          <p:attrName>style.visibility</p:attrName>
                                        </p:attrNameLst>
                                      </p:cBhvr>
                                      <p:to>
                                        <p:strVal val="visible"/>
                                      </p:to>
                                    </p:set>
                                    <p:animEffect transition="in" filter="fade">
                                      <p:cBhvr>
                                        <p:cTn id="34" dur="750"/>
                                        <p:tgtEl>
                                          <p:spTgt spid="120"/>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750"/>
                                        <p:tgtEl>
                                          <p:spTgt spid="35"/>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7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P spid="64" grpId="0"/>
      <p:bldP spid="65" grpId="0"/>
      <p:bldP spid="66" grpId="0"/>
      <p:bldP spid="67" grpId="0"/>
      <p:bldP spid="73" grpId="0"/>
      <p:bldP spid="76" grpId="0"/>
      <p:bldP spid="119" grpId="0" animBg="1"/>
      <p:bldP spid="120" grpId="0"/>
      <p:bldP spid="35" grpId="0"/>
      <p:bldP spid="36"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5.2.9"/>
</p:tagLst>
</file>

<file path=ppt/theme/theme1.xml><?xml version="1.0" encoding="utf-8"?>
<a:theme xmlns:a="http://schemas.openxmlformats.org/drawingml/2006/main" name="Office Theme">
  <a:themeElements>
    <a:clrScheme name="2021 M colorful 00">
      <a:dk1>
        <a:srgbClr val="000000"/>
      </a:dk1>
      <a:lt1>
        <a:srgbClr val="FFFFFF"/>
      </a:lt1>
      <a:dk2>
        <a:srgbClr val="44546A"/>
      </a:dk2>
      <a:lt2>
        <a:srgbClr val="E7E6E6"/>
      </a:lt2>
      <a:accent1>
        <a:srgbClr val="F16690"/>
      </a:accent1>
      <a:accent2>
        <a:srgbClr val="FFAE44"/>
      </a:accent2>
      <a:accent3>
        <a:srgbClr val="2DC5A2"/>
      </a:accent3>
      <a:accent4>
        <a:srgbClr val="49B2F5"/>
      </a:accent4>
      <a:accent5>
        <a:srgbClr val="686DF4"/>
      </a:accent5>
      <a:accent6>
        <a:srgbClr val="C569E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629</TotalTime>
  <Words>1115</Words>
  <Application>Microsoft Office PowerPoint</Application>
  <PresentationFormat>Widescreen</PresentationFormat>
  <Paragraphs>112</Paragraphs>
  <Slides>13</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Open Sans</vt:lpstr>
      <vt:lpstr>Montserrat</vt:lpstr>
      <vt:lpstr>Calibri</vt:lpstr>
      <vt:lpstr>Roboto</vt:lpstr>
      <vt:lpstr>Arial</vt:lpstr>
      <vt:lpstr>Lato</vt:lpstr>
      <vt:lpstr>Open Sans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uddalak seal</dc:creator>
  <cp:lastModifiedBy>RUPANJAN GHOSH</cp:lastModifiedBy>
  <cp:revision>37</cp:revision>
  <dcterms:modified xsi:type="dcterms:W3CDTF">2024-11-18T14:29:16Z</dcterms:modified>
</cp:coreProperties>
</file>